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 uri="GoogleSlidesCustomDataVersion2">
      <go:slidesCustomData xmlns:go="http://customooxmlschemas.google.com/" r:id="rId70" roundtripDataSignature="AMtx7migTY0UCy44a8EaA/QBgeNwRDSwn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0" Type="http://customschemas.google.com/relationships/presentationmetadata" Target="meta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39.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 name="Google Shape;10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8" name="Google Shape;168;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 name="Google Shape;18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6" name="Google Shape;226;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8" name="Google Shape;11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7" name="Google Shape;297;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5" name="Google Shape;315;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 name="Google Shape;333;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 name="Google Shape;352;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0" name="Google Shape;380;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p4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7" name="Google Shape;387;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4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4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4" name="Google Shape;404;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4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0" name="Google Shape;410;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p4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6" name="Google Shape;416;p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 name="Google Shape;13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5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2" name="Google Shape;422;p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5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8" name="Google Shape;428;p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5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4" name="Google Shape;434;p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5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0" name="Google Shape;440;p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5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6" name="Google Shape;446;p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p5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2" name="Google Shape;452;p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p5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0" name="Google Shape;460;p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5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8" name="Google Shape;468;p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5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5" name="Google Shape;475;p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5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2" name="Google Shape;482;p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6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9" name="Google Shape;489;p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6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6" name="Google Shape;496;p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6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3" name="Google Shape;503;p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p6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0" name="Google Shape;510;p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p6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7" name="Google Shape;517;p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sp>
        <p:nvSpPr>
          <p:cNvPr id="19" name="Google Shape;19;p66"/>
          <p:cNvSpPr/>
          <p:nvPr/>
        </p:nvSpPr>
        <p:spPr>
          <a:xfrm>
            <a:off x="920834" y="1346946"/>
            <a:ext cx="10222992" cy="80683"/>
          </a:xfrm>
          <a:prstGeom prst="rect">
            <a:avLst/>
          </a:prstGeom>
          <a:blipFill rotWithShape="1">
            <a:blip r:embed="rId2">
              <a:alphaModFix amt="85000"/>
            </a:blip>
            <a:tile algn="ctr" flip="xy" tx="0" sx="92000" ty="-762000" sy="89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66"/>
          <p:cNvSpPr/>
          <p:nvPr/>
        </p:nvSpPr>
        <p:spPr>
          <a:xfrm>
            <a:off x="920834" y="4299696"/>
            <a:ext cx="10222992" cy="80683"/>
          </a:xfrm>
          <a:prstGeom prst="rect">
            <a:avLst/>
          </a:prstGeom>
          <a:blipFill rotWithShape="1">
            <a:blip r:embed="rId2">
              <a:alphaModFix amt="85000"/>
            </a:blip>
            <a:tile algn="ctr" flip="xy" tx="0" sx="92000" ty="-717550" sy="89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66"/>
          <p:cNvSpPr/>
          <p:nvPr/>
        </p:nvSpPr>
        <p:spPr>
          <a:xfrm>
            <a:off x="920834" y="1484779"/>
            <a:ext cx="10222992" cy="2743200"/>
          </a:xfrm>
          <a:prstGeom prst="rect">
            <a:avLst/>
          </a:prstGeom>
          <a:blipFill rotWithShape="1">
            <a:blip r:embed="rId2">
              <a:alphaModFix amt="85000"/>
            </a:blip>
            <a:tile algn="ctr" flip="xy" tx="0" sx="92000" ty="-704850" sy="89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66"/>
          <p:cNvGrpSpPr/>
          <p:nvPr/>
        </p:nvGrpSpPr>
        <p:grpSpPr>
          <a:xfrm>
            <a:off x="9649215" y="4068923"/>
            <a:ext cx="1080904" cy="1080902"/>
            <a:chOff x="9685338" y="4460675"/>
            <a:chExt cx="1080904" cy="1080902"/>
          </a:xfrm>
        </p:grpSpPr>
        <p:sp>
          <p:nvSpPr>
            <p:cNvPr id="23" name="Google Shape;23;p66"/>
            <p:cNvSpPr/>
            <p:nvPr/>
          </p:nvSpPr>
          <p:spPr>
            <a:xfrm>
              <a:off x="9685338" y="4460675"/>
              <a:ext cx="1080904" cy="1080902"/>
            </a:xfrm>
            <a:prstGeom prst="ellipse">
              <a:avLst/>
            </a:prstGeom>
            <a:blipFill rotWithShape="1">
              <a:blip r:embed="rId3">
                <a:alphaModFix/>
              </a:blip>
              <a:tile algn="tl" flip="none" tx="0" sx="85000" ty="0" sy="85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66"/>
            <p:cNvSpPr/>
            <p:nvPr/>
          </p:nvSpPr>
          <p:spPr>
            <a:xfrm>
              <a:off x="9793429" y="4568765"/>
              <a:ext cx="864723" cy="864722"/>
            </a:xfrm>
            <a:prstGeom prst="ellipse">
              <a:avLst/>
            </a:prstGeom>
            <a:noFill/>
            <a:ln cap="flat" cmpd="sng" w="254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66"/>
          <p:cNvSpPr txBox="1"/>
          <p:nvPr>
            <p:ph type="ctrTitle"/>
          </p:nvPr>
        </p:nvSpPr>
        <p:spPr>
          <a:xfrm>
            <a:off x="1051560" y="1432223"/>
            <a:ext cx="9966960" cy="3035808"/>
          </a:xfrm>
          <a:prstGeom prst="rect">
            <a:avLst/>
          </a:prstGeom>
          <a:noFill/>
          <a:ln>
            <a:noFill/>
          </a:ln>
        </p:spPr>
        <p:txBody>
          <a:bodyPr anchorCtr="0" anchor="ctr" bIns="45700" lIns="91425" spcFirstLastPara="1" rIns="91425" wrap="square" tIns="45700">
            <a:noAutofit/>
          </a:bodyPr>
          <a:lstStyle>
            <a:lvl1pPr lvl="0" algn="l">
              <a:lnSpc>
                <a:spcPct val="80000"/>
              </a:lnSpc>
              <a:spcBef>
                <a:spcPts val="0"/>
              </a:spcBef>
              <a:spcAft>
                <a:spcPts val="0"/>
              </a:spcAft>
              <a:buSzPts val="9600"/>
              <a:buFont typeface="Rockwell"/>
              <a:buNone/>
              <a:defRPr sz="9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66"/>
          <p:cNvSpPr txBox="1"/>
          <p:nvPr>
            <p:ph idx="1" type="subTitle"/>
          </p:nvPr>
        </p:nvSpPr>
        <p:spPr>
          <a:xfrm>
            <a:off x="1069848" y="4389120"/>
            <a:ext cx="7891272" cy="1069848"/>
          </a:xfrm>
          <a:prstGeom prst="rect">
            <a:avLst/>
          </a:prstGeom>
          <a:noFill/>
          <a:ln>
            <a:noFill/>
          </a:ln>
        </p:spPr>
        <p:txBody>
          <a:bodyPr anchorCtr="0" anchor="t" bIns="45700" lIns="91425" spcFirstLastPara="1" rIns="91425" wrap="square" tIns="45700">
            <a:normAutofit/>
          </a:bodyPr>
          <a:lstStyle>
            <a:lvl1pPr lvl="0" algn="l">
              <a:lnSpc>
                <a:spcPct val="90000"/>
              </a:lnSpc>
              <a:spcBef>
                <a:spcPts val="1200"/>
              </a:spcBef>
              <a:spcAft>
                <a:spcPts val="0"/>
              </a:spcAft>
              <a:buSzPts val="1870"/>
              <a:buNone/>
              <a:defRPr sz="2200">
                <a:solidFill>
                  <a:schemeClr val="dk1"/>
                </a:solidFill>
              </a:defRPr>
            </a:lvl1pPr>
            <a:lvl2pPr lvl="1" algn="ctr">
              <a:lnSpc>
                <a:spcPct val="90000"/>
              </a:lnSpc>
              <a:spcBef>
                <a:spcPts val="400"/>
              </a:spcBef>
              <a:spcAft>
                <a:spcPts val="0"/>
              </a:spcAft>
              <a:buSzPts val="1870"/>
              <a:buNone/>
              <a:defRPr sz="2200"/>
            </a:lvl2pPr>
            <a:lvl3pPr lvl="2" algn="ctr">
              <a:lnSpc>
                <a:spcPct val="90000"/>
              </a:lnSpc>
              <a:spcBef>
                <a:spcPts val="400"/>
              </a:spcBef>
              <a:spcAft>
                <a:spcPts val="0"/>
              </a:spcAft>
              <a:buSzPts val="1870"/>
              <a:buNone/>
              <a:defRPr sz="2200"/>
            </a:lvl3pPr>
            <a:lvl4pPr lvl="3" algn="ctr">
              <a:lnSpc>
                <a:spcPct val="90000"/>
              </a:lnSpc>
              <a:spcBef>
                <a:spcPts val="400"/>
              </a:spcBef>
              <a:spcAft>
                <a:spcPts val="0"/>
              </a:spcAft>
              <a:buSzPts val="1700"/>
              <a:buNone/>
              <a:defRPr sz="2000"/>
            </a:lvl4pPr>
            <a:lvl5pPr lvl="4" algn="ctr">
              <a:lnSpc>
                <a:spcPct val="90000"/>
              </a:lnSpc>
              <a:spcBef>
                <a:spcPts val="400"/>
              </a:spcBef>
              <a:spcAft>
                <a:spcPts val="0"/>
              </a:spcAft>
              <a:buSzPts val="1700"/>
              <a:buNone/>
              <a:defRPr sz="2000"/>
            </a:lvl5pPr>
            <a:lvl6pPr lvl="5" algn="ctr">
              <a:lnSpc>
                <a:spcPct val="90000"/>
              </a:lnSpc>
              <a:spcBef>
                <a:spcPts val="400"/>
              </a:spcBef>
              <a:spcAft>
                <a:spcPts val="0"/>
              </a:spcAft>
              <a:buSzPts val="1700"/>
              <a:buNone/>
              <a:defRPr sz="2000"/>
            </a:lvl6pPr>
            <a:lvl7pPr lvl="6" algn="ctr">
              <a:lnSpc>
                <a:spcPct val="90000"/>
              </a:lnSpc>
              <a:spcBef>
                <a:spcPts val="400"/>
              </a:spcBef>
              <a:spcAft>
                <a:spcPts val="0"/>
              </a:spcAft>
              <a:buSzPts val="1700"/>
              <a:buNone/>
              <a:defRPr sz="2000"/>
            </a:lvl7pPr>
            <a:lvl8pPr lvl="7" algn="ctr">
              <a:lnSpc>
                <a:spcPct val="90000"/>
              </a:lnSpc>
              <a:spcBef>
                <a:spcPts val="400"/>
              </a:spcBef>
              <a:spcAft>
                <a:spcPts val="0"/>
              </a:spcAft>
              <a:buSzPts val="1700"/>
              <a:buNone/>
              <a:defRPr sz="2000"/>
            </a:lvl8pPr>
            <a:lvl9pPr lvl="8" algn="ctr">
              <a:lnSpc>
                <a:spcPct val="90000"/>
              </a:lnSpc>
              <a:spcBef>
                <a:spcPts val="400"/>
              </a:spcBef>
              <a:spcAft>
                <a:spcPts val="200"/>
              </a:spcAft>
              <a:buSzPts val="1700"/>
              <a:buNone/>
              <a:defRPr sz="2000"/>
            </a:lvl9pPr>
          </a:lstStyle>
          <a:p/>
        </p:txBody>
      </p:sp>
      <p:sp>
        <p:nvSpPr>
          <p:cNvPr id="27" name="Google Shape;27;p66"/>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66"/>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66"/>
          <p:cNvSpPr txBox="1"/>
          <p:nvPr>
            <p:ph idx="12" type="sldNum"/>
          </p:nvPr>
        </p:nvSpPr>
        <p:spPr>
          <a:xfrm>
            <a:off x="9592733" y="4289334"/>
            <a:ext cx="1193868" cy="64008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0" sz="2800" u="none" cap="none" strike="noStrike">
                <a:solidFill>
                  <a:srgbClr val="FFFFFF"/>
                </a:solidFill>
                <a:latin typeface="Rockwell"/>
                <a:ea typeface="Rockwell"/>
                <a:cs typeface="Rockwell"/>
                <a:sym typeface="Rockwell"/>
              </a:defRPr>
            </a:lvl1pPr>
            <a:lvl2pPr indent="0" lvl="1" marL="0" algn="ctr">
              <a:spcBef>
                <a:spcPts val="0"/>
              </a:spcBef>
              <a:buNone/>
              <a:defRPr b="1" i="0" sz="2800" u="none" cap="none" strike="noStrike">
                <a:solidFill>
                  <a:srgbClr val="FFFFFF"/>
                </a:solidFill>
                <a:latin typeface="Rockwell"/>
                <a:ea typeface="Rockwell"/>
                <a:cs typeface="Rockwell"/>
                <a:sym typeface="Rockwell"/>
              </a:defRPr>
            </a:lvl2pPr>
            <a:lvl3pPr indent="0" lvl="2" marL="0" algn="ctr">
              <a:spcBef>
                <a:spcPts val="0"/>
              </a:spcBef>
              <a:buNone/>
              <a:defRPr b="1" i="0" sz="2800" u="none" cap="none" strike="noStrike">
                <a:solidFill>
                  <a:srgbClr val="FFFFFF"/>
                </a:solidFill>
                <a:latin typeface="Rockwell"/>
                <a:ea typeface="Rockwell"/>
                <a:cs typeface="Rockwell"/>
                <a:sym typeface="Rockwell"/>
              </a:defRPr>
            </a:lvl3pPr>
            <a:lvl4pPr indent="0" lvl="3" marL="0" algn="ctr">
              <a:spcBef>
                <a:spcPts val="0"/>
              </a:spcBef>
              <a:buNone/>
              <a:defRPr b="1" i="0" sz="2800" u="none" cap="none" strike="noStrike">
                <a:solidFill>
                  <a:srgbClr val="FFFFFF"/>
                </a:solidFill>
                <a:latin typeface="Rockwell"/>
                <a:ea typeface="Rockwell"/>
                <a:cs typeface="Rockwell"/>
                <a:sym typeface="Rockwell"/>
              </a:defRPr>
            </a:lvl4pPr>
            <a:lvl5pPr indent="0" lvl="4" marL="0" algn="ctr">
              <a:spcBef>
                <a:spcPts val="0"/>
              </a:spcBef>
              <a:buNone/>
              <a:defRPr b="1" i="0" sz="2800" u="none" cap="none" strike="noStrike">
                <a:solidFill>
                  <a:srgbClr val="FFFFFF"/>
                </a:solidFill>
                <a:latin typeface="Rockwell"/>
                <a:ea typeface="Rockwell"/>
                <a:cs typeface="Rockwell"/>
                <a:sym typeface="Rockwell"/>
              </a:defRPr>
            </a:lvl5pPr>
            <a:lvl6pPr indent="0" lvl="5" marL="0" algn="ctr">
              <a:spcBef>
                <a:spcPts val="0"/>
              </a:spcBef>
              <a:buNone/>
              <a:defRPr b="1" i="0" sz="2800" u="none" cap="none" strike="noStrike">
                <a:solidFill>
                  <a:srgbClr val="FFFFFF"/>
                </a:solidFill>
                <a:latin typeface="Rockwell"/>
                <a:ea typeface="Rockwell"/>
                <a:cs typeface="Rockwell"/>
                <a:sym typeface="Rockwell"/>
              </a:defRPr>
            </a:lvl6pPr>
            <a:lvl7pPr indent="0" lvl="6" marL="0" algn="ctr">
              <a:spcBef>
                <a:spcPts val="0"/>
              </a:spcBef>
              <a:buNone/>
              <a:defRPr b="1" i="0" sz="2800" u="none" cap="none" strike="noStrike">
                <a:solidFill>
                  <a:srgbClr val="FFFFFF"/>
                </a:solidFill>
                <a:latin typeface="Rockwell"/>
                <a:ea typeface="Rockwell"/>
                <a:cs typeface="Rockwell"/>
                <a:sym typeface="Rockwell"/>
              </a:defRPr>
            </a:lvl7pPr>
            <a:lvl8pPr indent="0" lvl="7" marL="0" algn="ctr">
              <a:spcBef>
                <a:spcPts val="0"/>
              </a:spcBef>
              <a:buNone/>
              <a:defRPr b="1" i="0" sz="2800" u="none" cap="none" strike="noStrike">
                <a:solidFill>
                  <a:srgbClr val="FFFFFF"/>
                </a:solidFill>
                <a:latin typeface="Rockwell"/>
                <a:ea typeface="Rockwell"/>
                <a:cs typeface="Rockwell"/>
                <a:sym typeface="Rockwell"/>
              </a:defRPr>
            </a:lvl8pPr>
            <a:lvl9pPr indent="0" lvl="8" marL="0" algn="ctr">
              <a:spcBef>
                <a:spcPts val="0"/>
              </a:spcBef>
              <a:buNone/>
              <a:defRPr b="1" i="0" sz="2800" u="none" cap="none" strike="noStrike">
                <a:solidFill>
                  <a:srgbClr val="FFFFFF"/>
                </a:solidFill>
                <a:latin typeface="Rockwell"/>
                <a:ea typeface="Rockwell"/>
                <a:cs typeface="Rockwell"/>
                <a:sym typeface="Rockwe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2" name="Shape 92"/>
        <p:cNvGrpSpPr/>
        <p:nvPr/>
      </p:nvGrpSpPr>
      <p:grpSpPr>
        <a:xfrm>
          <a:off x="0" y="0"/>
          <a:ext cx="0" cy="0"/>
          <a:chOff x="0" y="0"/>
          <a:chExt cx="0" cy="0"/>
        </a:xfrm>
      </p:grpSpPr>
      <p:sp>
        <p:nvSpPr>
          <p:cNvPr id="93" name="Google Shape;93;p75"/>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75"/>
          <p:cNvSpPr txBox="1"/>
          <p:nvPr>
            <p:ph idx="1" type="body"/>
          </p:nvPr>
        </p:nvSpPr>
        <p:spPr>
          <a:xfrm rot="5400000">
            <a:off x="4073652" y="-882396"/>
            <a:ext cx="4050792" cy="10058400"/>
          </a:xfrm>
          <a:prstGeom prst="rect">
            <a:avLst/>
          </a:prstGeom>
          <a:noFill/>
          <a:ln>
            <a:noFill/>
          </a:ln>
        </p:spPr>
        <p:txBody>
          <a:bodyPr anchorCtr="0" anchor="t" bIns="45700" lIns="91425" spcFirstLastPara="1" rIns="91425" wrap="square" tIns="45700">
            <a:normAutofit/>
          </a:bodyPr>
          <a:lstStyle>
            <a:lvl1pPr indent="-325755" lvl="0" marL="457200" algn="l">
              <a:lnSpc>
                <a:spcPct val="90000"/>
              </a:lnSpc>
              <a:spcBef>
                <a:spcPts val="1200"/>
              </a:spcBef>
              <a:spcAft>
                <a:spcPts val="0"/>
              </a:spcAft>
              <a:buSzPts val="1530"/>
              <a:buChar char="▪"/>
              <a:defRPr/>
            </a:lvl1pPr>
            <a:lvl2pPr indent="-325755" lvl="1" marL="914400" algn="l">
              <a:lnSpc>
                <a:spcPct val="90000"/>
              </a:lnSpc>
              <a:spcBef>
                <a:spcPts val="400"/>
              </a:spcBef>
              <a:spcAft>
                <a:spcPts val="0"/>
              </a:spcAft>
              <a:buSzPts val="1530"/>
              <a:buChar char="▪"/>
              <a:defRPr/>
            </a:lvl2pPr>
            <a:lvl3pPr indent="-325755" lvl="2" marL="1371600" algn="l">
              <a:lnSpc>
                <a:spcPct val="90000"/>
              </a:lnSpc>
              <a:spcBef>
                <a:spcPts val="400"/>
              </a:spcBef>
              <a:spcAft>
                <a:spcPts val="0"/>
              </a:spcAft>
              <a:buSzPts val="1530"/>
              <a:buChar char="▪"/>
              <a:defRPr/>
            </a:lvl3pPr>
            <a:lvl4pPr indent="-325755" lvl="3" marL="1828800" algn="l">
              <a:lnSpc>
                <a:spcPct val="90000"/>
              </a:lnSpc>
              <a:spcBef>
                <a:spcPts val="400"/>
              </a:spcBef>
              <a:spcAft>
                <a:spcPts val="0"/>
              </a:spcAft>
              <a:buSzPts val="1530"/>
              <a:buChar char="▪"/>
              <a:defRPr/>
            </a:lvl4pPr>
            <a:lvl5pPr indent="-325754" lvl="4" marL="2286000" algn="l">
              <a:lnSpc>
                <a:spcPct val="90000"/>
              </a:lnSpc>
              <a:spcBef>
                <a:spcPts val="400"/>
              </a:spcBef>
              <a:spcAft>
                <a:spcPts val="0"/>
              </a:spcAft>
              <a:buSzPts val="1530"/>
              <a:buChar char="▪"/>
              <a:defRPr/>
            </a:lvl5pPr>
            <a:lvl6pPr indent="-325754" lvl="5" marL="2743200" algn="l">
              <a:lnSpc>
                <a:spcPct val="90000"/>
              </a:lnSpc>
              <a:spcBef>
                <a:spcPts val="400"/>
              </a:spcBef>
              <a:spcAft>
                <a:spcPts val="0"/>
              </a:spcAft>
              <a:buSzPts val="1530"/>
              <a:buChar char="▪"/>
              <a:defRPr/>
            </a:lvl6pPr>
            <a:lvl7pPr indent="-325754" lvl="6" marL="3200400" algn="l">
              <a:lnSpc>
                <a:spcPct val="90000"/>
              </a:lnSpc>
              <a:spcBef>
                <a:spcPts val="400"/>
              </a:spcBef>
              <a:spcAft>
                <a:spcPts val="0"/>
              </a:spcAft>
              <a:buSzPts val="1530"/>
              <a:buChar char="▪"/>
              <a:defRPr/>
            </a:lvl7pPr>
            <a:lvl8pPr indent="-325754" lvl="7" marL="3657600" algn="l">
              <a:lnSpc>
                <a:spcPct val="90000"/>
              </a:lnSpc>
              <a:spcBef>
                <a:spcPts val="400"/>
              </a:spcBef>
              <a:spcAft>
                <a:spcPts val="0"/>
              </a:spcAft>
              <a:buSzPts val="1530"/>
              <a:buChar char="▪"/>
              <a:defRPr/>
            </a:lvl8pPr>
            <a:lvl9pPr indent="-325754" lvl="8" marL="4114800" algn="l">
              <a:lnSpc>
                <a:spcPct val="90000"/>
              </a:lnSpc>
              <a:spcBef>
                <a:spcPts val="400"/>
              </a:spcBef>
              <a:spcAft>
                <a:spcPts val="200"/>
              </a:spcAft>
              <a:buSzPts val="1530"/>
              <a:buChar char="▪"/>
              <a:defRPr/>
            </a:lvl9pPr>
          </a:lstStyle>
          <a:p/>
        </p:txBody>
      </p:sp>
      <p:sp>
        <p:nvSpPr>
          <p:cNvPr id="95" name="Google Shape;95;p75"/>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75"/>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75"/>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8" name="Shape 98"/>
        <p:cNvGrpSpPr/>
        <p:nvPr/>
      </p:nvGrpSpPr>
      <p:grpSpPr>
        <a:xfrm>
          <a:off x="0" y="0"/>
          <a:ext cx="0" cy="0"/>
          <a:chOff x="0" y="0"/>
          <a:chExt cx="0" cy="0"/>
        </a:xfrm>
      </p:grpSpPr>
      <p:sp>
        <p:nvSpPr>
          <p:cNvPr id="99" name="Google Shape;99;p76"/>
          <p:cNvSpPr txBox="1"/>
          <p:nvPr>
            <p:ph type="title"/>
          </p:nvPr>
        </p:nvSpPr>
        <p:spPr>
          <a:xfrm rot="5400000">
            <a:off x="7181850" y="2076450"/>
            <a:ext cx="5638800" cy="2552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76"/>
          <p:cNvSpPr txBox="1"/>
          <p:nvPr>
            <p:ph idx="1" type="body"/>
          </p:nvPr>
        </p:nvSpPr>
        <p:spPr>
          <a:xfrm rot="5400000">
            <a:off x="2000250" y="-400050"/>
            <a:ext cx="5638800" cy="7505700"/>
          </a:xfrm>
          <a:prstGeom prst="rect">
            <a:avLst/>
          </a:prstGeom>
          <a:noFill/>
          <a:ln>
            <a:noFill/>
          </a:ln>
        </p:spPr>
        <p:txBody>
          <a:bodyPr anchorCtr="0" anchor="t" bIns="45700" lIns="91425" spcFirstLastPara="1" rIns="91425" wrap="square" tIns="45700">
            <a:normAutofit/>
          </a:bodyPr>
          <a:lstStyle>
            <a:lvl1pPr indent="-325755" lvl="0" marL="457200" algn="l">
              <a:lnSpc>
                <a:spcPct val="90000"/>
              </a:lnSpc>
              <a:spcBef>
                <a:spcPts val="1200"/>
              </a:spcBef>
              <a:spcAft>
                <a:spcPts val="0"/>
              </a:spcAft>
              <a:buSzPts val="1530"/>
              <a:buChar char="▪"/>
              <a:defRPr/>
            </a:lvl1pPr>
            <a:lvl2pPr indent="-325755" lvl="1" marL="914400" algn="l">
              <a:lnSpc>
                <a:spcPct val="90000"/>
              </a:lnSpc>
              <a:spcBef>
                <a:spcPts val="400"/>
              </a:spcBef>
              <a:spcAft>
                <a:spcPts val="0"/>
              </a:spcAft>
              <a:buSzPts val="1530"/>
              <a:buChar char="▪"/>
              <a:defRPr/>
            </a:lvl2pPr>
            <a:lvl3pPr indent="-325755" lvl="2" marL="1371600" algn="l">
              <a:lnSpc>
                <a:spcPct val="90000"/>
              </a:lnSpc>
              <a:spcBef>
                <a:spcPts val="400"/>
              </a:spcBef>
              <a:spcAft>
                <a:spcPts val="0"/>
              </a:spcAft>
              <a:buSzPts val="1530"/>
              <a:buChar char="▪"/>
              <a:defRPr/>
            </a:lvl3pPr>
            <a:lvl4pPr indent="-325755" lvl="3" marL="1828800" algn="l">
              <a:lnSpc>
                <a:spcPct val="90000"/>
              </a:lnSpc>
              <a:spcBef>
                <a:spcPts val="400"/>
              </a:spcBef>
              <a:spcAft>
                <a:spcPts val="0"/>
              </a:spcAft>
              <a:buSzPts val="1530"/>
              <a:buChar char="▪"/>
              <a:defRPr/>
            </a:lvl4pPr>
            <a:lvl5pPr indent="-325754" lvl="4" marL="2286000" algn="l">
              <a:lnSpc>
                <a:spcPct val="90000"/>
              </a:lnSpc>
              <a:spcBef>
                <a:spcPts val="400"/>
              </a:spcBef>
              <a:spcAft>
                <a:spcPts val="0"/>
              </a:spcAft>
              <a:buSzPts val="1530"/>
              <a:buChar char="▪"/>
              <a:defRPr/>
            </a:lvl5pPr>
            <a:lvl6pPr indent="-325754" lvl="5" marL="2743200" algn="l">
              <a:lnSpc>
                <a:spcPct val="90000"/>
              </a:lnSpc>
              <a:spcBef>
                <a:spcPts val="400"/>
              </a:spcBef>
              <a:spcAft>
                <a:spcPts val="0"/>
              </a:spcAft>
              <a:buSzPts val="1530"/>
              <a:buChar char="▪"/>
              <a:defRPr/>
            </a:lvl6pPr>
            <a:lvl7pPr indent="-325754" lvl="6" marL="3200400" algn="l">
              <a:lnSpc>
                <a:spcPct val="90000"/>
              </a:lnSpc>
              <a:spcBef>
                <a:spcPts val="400"/>
              </a:spcBef>
              <a:spcAft>
                <a:spcPts val="0"/>
              </a:spcAft>
              <a:buSzPts val="1530"/>
              <a:buChar char="▪"/>
              <a:defRPr/>
            </a:lvl7pPr>
            <a:lvl8pPr indent="-325754" lvl="7" marL="3657600" algn="l">
              <a:lnSpc>
                <a:spcPct val="90000"/>
              </a:lnSpc>
              <a:spcBef>
                <a:spcPts val="400"/>
              </a:spcBef>
              <a:spcAft>
                <a:spcPts val="0"/>
              </a:spcAft>
              <a:buSzPts val="1530"/>
              <a:buChar char="▪"/>
              <a:defRPr/>
            </a:lvl8pPr>
            <a:lvl9pPr indent="-325754" lvl="8" marL="4114800" algn="l">
              <a:lnSpc>
                <a:spcPct val="90000"/>
              </a:lnSpc>
              <a:spcBef>
                <a:spcPts val="400"/>
              </a:spcBef>
              <a:spcAft>
                <a:spcPts val="200"/>
              </a:spcAft>
              <a:buSzPts val="1530"/>
              <a:buChar char="▪"/>
              <a:defRPr/>
            </a:lvl9pPr>
          </a:lstStyle>
          <a:p/>
        </p:txBody>
      </p:sp>
      <p:sp>
        <p:nvSpPr>
          <p:cNvPr id="101" name="Google Shape;101;p76"/>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76"/>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76"/>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0" name="Shape 30"/>
        <p:cNvGrpSpPr/>
        <p:nvPr/>
      </p:nvGrpSpPr>
      <p:grpSpPr>
        <a:xfrm>
          <a:off x="0" y="0"/>
          <a:ext cx="0" cy="0"/>
          <a:chOff x="0" y="0"/>
          <a:chExt cx="0" cy="0"/>
        </a:xfrm>
      </p:grpSpPr>
      <p:sp>
        <p:nvSpPr>
          <p:cNvPr id="31" name="Google Shape;31;p67"/>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67"/>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lvl1pPr indent="-325755" lvl="0" marL="457200" algn="l">
              <a:lnSpc>
                <a:spcPct val="90000"/>
              </a:lnSpc>
              <a:spcBef>
                <a:spcPts val="1200"/>
              </a:spcBef>
              <a:spcAft>
                <a:spcPts val="0"/>
              </a:spcAft>
              <a:buSzPts val="1530"/>
              <a:buChar char="▪"/>
              <a:defRPr/>
            </a:lvl1pPr>
            <a:lvl2pPr indent="-325755" lvl="1" marL="914400" algn="l">
              <a:lnSpc>
                <a:spcPct val="90000"/>
              </a:lnSpc>
              <a:spcBef>
                <a:spcPts val="400"/>
              </a:spcBef>
              <a:spcAft>
                <a:spcPts val="0"/>
              </a:spcAft>
              <a:buSzPts val="1530"/>
              <a:buChar char="▪"/>
              <a:defRPr/>
            </a:lvl2pPr>
            <a:lvl3pPr indent="-325755" lvl="2" marL="1371600" algn="l">
              <a:lnSpc>
                <a:spcPct val="90000"/>
              </a:lnSpc>
              <a:spcBef>
                <a:spcPts val="400"/>
              </a:spcBef>
              <a:spcAft>
                <a:spcPts val="0"/>
              </a:spcAft>
              <a:buSzPts val="1530"/>
              <a:buChar char="▪"/>
              <a:defRPr/>
            </a:lvl3pPr>
            <a:lvl4pPr indent="-325755" lvl="3" marL="1828800" algn="l">
              <a:lnSpc>
                <a:spcPct val="90000"/>
              </a:lnSpc>
              <a:spcBef>
                <a:spcPts val="400"/>
              </a:spcBef>
              <a:spcAft>
                <a:spcPts val="0"/>
              </a:spcAft>
              <a:buSzPts val="1530"/>
              <a:buChar char="▪"/>
              <a:defRPr/>
            </a:lvl4pPr>
            <a:lvl5pPr indent="-325754" lvl="4" marL="2286000" algn="l">
              <a:lnSpc>
                <a:spcPct val="90000"/>
              </a:lnSpc>
              <a:spcBef>
                <a:spcPts val="400"/>
              </a:spcBef>
              <a:spcAft>
                <a:spcPts val="0"/>
              </a:spcAft>
              <a:buSzPts val="1530"/>
              <a:buChar char="▪"/>
              <a:defRPr/>
            </a:lvl5pPr>
            <a:lvl6pPr indent="-325754" lvl="5" marL="2743200" algn="l">
              <a:lnSpc>
                <a:spcPct val="90000"/>
              </a:lnSpc>
              <a:spcBef>
                <a:spcPts val="400"/>
              </a:spcBef>
              <a:spcAft>
                <a:spcPts val="0"/>
              </a:spcAft>
              <a:buSzPts val="1530"/>
              <a:buChar char="▪"/>
              <a:defRPr/>
            </a:lvl6pPr>
            <a:lvl7pPr indent="-325754" lvl="6" marL="3200400" algn="l">
              <a:lnSpc>
                <a:spcPct val="90000"/>
              </a:lnSpc>
              <a:spcBef>
                <a:spcPts val="400"/>
              </a:spcBef>
              <a:spcAft>
                <a:spcPts val="0"/>
              </a:spcAft>
              <a:buSzPts val="1530"/>
              <a:buChar char="▪"/>
              <a:defRPr/>
            </a:lvl7pPr>
            <a:lvl8pPr indent="-325754" lvl="7" marL="3657600" algn="l">
              <a:lnSpc>
                <a:spcPct val="90000"/>
              </a:lnSpc>
              <a:spcBef>
                <a:spcPts val="400"/>
              </a:spcBef>
              <a:spcAft>
                <a:spcPts val="0"/>
              </a:spcAft>
              <a:buSzPts val="1530"/>
              <a:buChar char="▪"/>
              <a:defRPr/>
            </a:lvl8pPr>
            <a:lvl9pPr indent="-325754" lvl="8" marL="4114800" algn="l">
              <a:lnSpc>
                <a:spcPct val="90000"/>
              </a:lnSpc>
              <a:spcBef>
                <a:spcPts val="400"/>
              </a:spcBef>
              <a:spcAft>
                <a:spcPts val="200"/>
              </a:spcAft>
              <a:buSzPts val="1530"/>
              <a:buChar char="▪"/>
              <a:defRPr/>
            </a:lvl9pPr>
          </a:lstStyle>
          <a:p/>
        </p:txBody>
      </p:sp>
      <p:sp>
        <p:nvSpPr>
          <p:cNvPr id="33" name="Google Shape;33;p67"/>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67"/>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67"/>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6" name="Shape 36"/>
        <p:cNvGrpSpPr/>
        <p:nvPr/>
      </p:nvGrpSpPr>
      <p:grpSpPr>
        <a:xfrm>
          <a:off x="0" y="0"/>
          <a:ext cx="0" cy="0"/>
          <a:chOff x="0" y="0"/>
          <a:chExt cx="0" cy="0"/>
        </a:xfrm>
      </p:grpSpPr>
      <p:sp>
        <p:nvSpPr>
          <p:cNvPr id="37" name="Google Shape;37;p68"/>
          <p:cNvSpPr/>
          <p:nvPr/>
        </p:nvSpPr>
        <p:spPr>
          <a:xfrm>
            <a:off x="0" y="4917989"/>
            <a:ext cx="12192000" cy="1940010"/>
          </a:xfrm>
          <a:prstGeom prst="rect">
            <a:avLst/>
          </a:prstGeom>
          <a:blipFill rotWithShape="1">
            <a:blip r:embed="rId2">
              <a:alphaModFix amt="85000"/>
            </a:blip>
            <a:tile algn="ctr" flip="xy" tx="0" sx="92000" ty="-704850" sy="89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8"/>
          <p:cNvSpPr txBox="1"/>
          <p:nvPr>
            <p:ph type="title"/>
          </p:nvPr>
        </p:nvSpPr>
        <p:spPr>
          <a:xfrm>
            <a:off x="2167128" y="1225296"/>
            <a:ext cx="9281160" cy="3520440"/>
          </a:xfrm>
          <a:prstGeom prst="rect">
            <a:avLst/>
          </a:prstGeom>
          <a:noFill/>
          <a:ln>
            <a:noFill/>
          </a:ln>
        </p:spPr>
        <p:txBody>
          <a:bodyPr anchorCtr="0" anchor="ctr" bIns="45700" lIns="91425" spcFirstLastPara="1" rIns="91425" wrap="square" tIns="45700">
            <a:normAutofit/>
          </a:bodyPr>
          <a:lstStyle>
            <a:lvl1pPr lvl="0" algn="l">
              <a:lnSpc>
                <a:spcPct val="80000"/>
              </a:lnSpc>
              <a:spcBef>
                <a:spcPts val="0"/>
              </a:spcBef>
              <a:spcAft>
                <a:spcPts val="0"/>
              </a:spcAft>
              <a:buSzPts val="8000"/>
              <a:buFont typeface="Rockwell"/>
              <a:buNone/>
              <a:defRPr b="0"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8"/>
          <p:cNvSpPr txBox="1"/>
          <p:nvPr>
            <p:ph idx="1" type="body"/>
          </p:nvPr>
        </p:nvSpPr>
        <p:spPr>
          <a:xfrm>
            <a:off x="2165774" y="5020056"/>
            <a:ext cx="9052560" cy="10668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1700"/>
              <a:buNone/>
              <a:defRPr sz="2000">
                <a:solidFill>
                  <a:schemeClr val="dk1"/>
                </a:solidFill>
              </a:defRPr>
            </a:lvl1pPr>
            <a:lvl2pPr indent="-228600" lvl="1" marL="914400" algn="l">
              <a:lnSpc>
                <a:spcPct val="90000"/>
              </a:lnSpc>
              <a:spcBef>
                <a:spcPts val="400"/>
              </a:spcBef>
              <a:spcAft>
                <a:spcPts val="0"/>
              </a:spcAft>
              <a:buSzPts val="1530"/>
              <a:buNone/>
              <a:defRPr sz="1800">
                <a:solidFill>
                  <a:srgbClr val="888888"/>
                </a:solidFill>
              </a:defRPr>
            </a:lvl2pPr>
            <a:lvl3pPr indent="-228600" lvl="2" marL="1371600" algn="l">
              <a:lnSpc>
                <a:spcPct val="90000"/>
              </a:lnSpc>
              <a:spcBef>
                <a:spcPts val="400"/>
              </a:spcBef>
              <a:spcAft>
                <a:spcPts val="0"/>
              </a:spcAft>
              <a:buSzPts val="1360"/>
              <a:buNone/>
              <a:defRPr sz="1600">
                <a:solidFill>
                  <a:srgbClr val="888888"/>
                </a:solidFill>
              </a:defRPr>
            </a:lvl3pPr>
            <a:lvl4pPr indent="-228600" lvl="3" marL="1828800" algn="l">
              <a:lnSpc>
                <a:spcPct val="90000"/>
              </a:lnSpc>
              <a:spcBef>
                <a:spcPts val="400"/>
              </a:spcBef>
              <a:spcAft>
                <a:spcPts val="0"/>
              </a:spcAft>
              <a:buSzPts val="1190"/>
              <a:buNone/>
              <a:defRPr sz="1400">
                <a:solidFill>
                  <a:srgbClr val="888888"/>
                </a:solidFill>
              </a:defRPr>
            </a:lvl4pPr>
            <a:lvl5pPr indent="-228600" lvl="4" marL="2286000" algn="l">
              <a:lnSpc>
                <a:spcPct val="90000"/>
              </a:lnSpc>
              <a:spcBef>
                <a:spcPts val="400"/>
              </a:spcBef>
              <a:spcAft>
                <a:spcPts val="0"/>
              </a:spcAft>
              <a:buSzPts val="1190"/>
              <a:buNone/>
              <a:defRPr sz="1400">
                <a:solidFill>
                  <a:srgbClr val="888888"/>
                </a:solidFill>
              </a:defRPr>
            </a:lvl5pPr>
            <a:lvl6pPr indent="-228600" lvl="5" marL="2743200" algn="l">
              <a:lnSpc>
                <a:spcPct val="90000"/>
              </a:lnSpc>
              <a:spcBef>
                <a:spcPts val="400"/>
              </a:spcBef>
              <a:spcAft>
                <a:spcPts val="0"/>
              </a:spcAft>
              <a:buSzPts val="1190"/>
              <a:buNone/>
              <a:defRPr sz="1400">
                <a:solidFill>
                  <a:srgbClr val="888888"/>
                </a:solidFill>
              </a:defRPr>
            </a:lvl6pPr>
            <a:lvl7pPr indent="-228600" lvl="6" marL="3200400" algn="l">
              <a:lnSpc>
                <a:spcPct val="90000"/>
              </a:lnSpc>
              <a:spcBef>
                <a:spcPts val="400"/>
              </a:spcBef>
              <a:spcAft>
                <a:spcPts val="0"/>
              </a:spcAft>
              <a:buSzPts val="1190"/>
              <a:buNone/>
              <a:defRPr sz="1400">
                <a:solidFill>
                  <a:srgbClr val="888888"/>
                </a:solidFill>
              </a:defRPr>
            </a:lvl7pPr>
            <a:lvl8pPr indent="-228600" lvl="7" marL="3657600" algn="l">
              <a:lnSpc>
                <a:spcPct val="90000"/>
              </a:lnSpc>
              <a:spcBef>
                <a:spcPts val="400"/>
              </a:spcBef>
              <a:spcAft>
                <a:spcPts val="0"/>
              </a:spcAft>
              <a:buSzPts val="1190"/>
              <a:buNone/>
              <a:defRPr sz="1400">
                <a:solidFill>
                  <a:srgbClr val="888888"/>
                </a:solidFill>
              </a:defRPr>
            </a:lvl8pPr>
            <a:lvl9pPr indent="-228600" lvl="8" marL="4114800" algn="l">
              <a:lnSpc>
                <a:spcPct val="90000"/>
              </a:lnSpc>
              <a:spcBef>
                <a:spcPts val="400"/>
              </a:spcBef>
              <a:spcAft>
                <a:spcPts val="200"/>
              </a:spcAft>
              <a:buSzPts val="1190"/>
              <a:buNone/>
              <a:defRPr sz="1400">
                <a:solidFill>
                  <a:srgbClr val="888888"/>
                </a:solidFill>
              </a:defRPr>
            </a:lvl9pPr>
          </a:lstStyle>
          <a:p/>
        </p:txBody>
      </p:sp>
      <p:sp>
        <p:nvSpPr>
          <p:cNvPr id="40" name="Google Shape;40;p68"/>
          <p:cNvSpPr txBox="1"/>
          <p:nvPr>
            <p:ph idx="10" type="dt"/>
          </p:nvPr>
        </p:nvSpPr>
        <p:spPr>
          <a:xfrm>
            <a:off x="8593667" y="6272784"/>
            <a:ext cx="264430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8"/>
          <p:cNvSpPr txBox="1"/>
          <p:nvPr>
            <p:ph idx="11" type="ftr"/>
          </p:nvPr>
        </p:nvSpPr>
        <p:spPr>
          <a:xfrm>
            <a:off x="2182708"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42" name="Google Shape;42;p68"/>
          <p:cNvGrpSpPr/>
          <p:nvPr/>
        </p:nvGrpSpPr>
        <p:grpSpPr>
          <a:xfrm>
            <a:off x="897399" y="2325848"/>
            <a:ext cx="1080904" cy="1080902"/>
            <a:chOff x="9685338" y="4460675"/>
            <a:chExt cx="1080904" cy="1080902"/>
          </a:xfrm>
        </p:grpSpPr>
        <p:sp>
          <p:nvSpPr>
            <p:cNvPr id="43" name="Google Shape;43;p68"/>
            <p:cNvSpPr/>
            <p:nvPr/>
          </p:nvSpPr>
          <p:spPr>
            <a:xfrm>
              <a:off x="9685338" y="4460675"/>
              <a:ext cx="1080904" cy="1080902"/>
            </a:xfrm>
            <a:prstGeom prst="ellipse">
              <a:avLst/>
            </a:prstGeom>
            <a:blipFill rotWithShape="1">
              <a:blip r:embed="rId3">
                <a:alphaModFix/>
              </a:blip>
              <a:tile algn="tl" flip="none" tx="0" sx="85000" ty="0" sy="85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8"/>
            <p:cNvSpPr/>
            <p:nvPr/>
          </p:nvSpPr>
          <p:spPr>
            <a:xfrm>
              <a:off x="9793429" y="4568765"/>
              <a:ext cx="864723" cy="864722"/>
            </a:xfrm>
            <a:prstGeom prst="ellipse">
              <a:avLst/>
            </a:prstGeom>
            <a:noFill/>
            <a:ln cap="flat" cmpd="sng" w="254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8"/>
          <p:cNvSpPr txBox="1"/>
          <p:nvPr>
            <p:ph idx="12" type="sldNum"/>
          </p:nvPr>
        </p:nvSpPr>
        <p:spPr>
          <a:xfrm>
            <a:off x="843702" y="2506133"/>
            <a:ext cx="1188298" cy="720332"/>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0" sz="2800" u="none" cap="none" strike="noStrike">
                <a:solidFill>
                  <a:srgbClr val="FFFFFF"/>
                </a:solidFill>
                <a:latin typeface="Rockwell"/>
                <a:ea typeface="Rockwell"/>
                <a:cs typeface="Rockwell"/>
                <a:sym typeface="Rockwell"/>
              </a:defRPr>
            </a:lvl1pPr>
            <a:lvl2pPr indent="0" lvl="1" marL="0" algn="ctr">
              <a:spcBef>
                <a:spcPts val="0"/>
              </a:spcBef>
              <a:buNone/>
              <a:defRPr b="1" i="0" sz="2800" u="none" cap="none" strike="noStrike">
                <a:solidFill>
                  <a:srgbClr val="FFFFFF"/>
                </a:solidFill>
                <a:latin typeface="Rockwell"/>
                <a:ea typeface="Rockwell"/>
                <a:cs typeface="Rockwell"/>
                <a:sym typeface="Rockwell"/>
              </a:defRPr>
            </a:lvl2pPr>
            <a:lvl3pPr indent="0" lvl="2" marL="0" algn="ctr">
              <a:spcBef>
                <a:spcPts val="0"/>
              </a:spcBef>
              <a:buNone/>
              <a:defRPr b="1" i="0" sz="2800" u="none" cap="none" strike="noStrike">
                <a:solidFill>
                  <a:srgbClr val="FFFFFF"/>
                </a:solidFill>
                <a:latin typeface="Rockwell"/>
                <a:ea typeface="Rockwell"/>
                <a:cs typeface="Rockwell"/>
                <a:sym typeface="Rockwell"/>
              </a:defRPr>
            </a:lvl3pPr>
            <a:lvl4pPr indent="0" lvl="3" marL="0" algn="ctr">
              <a:spcBef>
                <a:spcPts val="0"/>
              </a:spcBef>
              <a:buNone/>
              <a:defRPr b="1" i="0" sz="2800" u="none" cap="none" strike="noStrike">
                <a:solidFill>
                  <a:srgbClr val="FFFFFF"/>
                </a:solidFill>
                <a:latin typeface="Rockwell"/>
                <a:ea typeface="Rockwell"/>
                <a:cs typeface="Rockwell"/>
                <a:sym typeface="Rockwell"/>
              </a:defRPr>
            </a:lvl4pPr>
            <a:lvl5pPr indent="0" lvl="4" marL="0" algn="ctr">
              <a:spcBef>
                <a:spcPts val="0"/>
              </a:spcBef>
              <a:buNone/>
              <a:defRPr b="1" i="0" sz="2800" u="none" cap="none" strike="noStrike">
                <a:solidFill>
                  <a:srgbClr val="FFFFFF"/>
                </a:solidFill>
                <a:latin typeface="Rockwell"/>
                <a:ea typeface="Rockwell"/>
                <a:cs typeface="Rockwell"/>
                <a:sym typeface="Rockwell"/>
              </a:defRPr>
            </a:lvl5pPr>
            <a:lvl6pPr indent="0" lvl="5" marL="0" algn="ctr">
              <a:spcBef>
                <a:spcPts val="0"/>
              </a:spcBef>
              <a:buNone/>
              <a:defRPr b="1" i="0" sz="2800" u="none" cap="none" strike="noStrike">
                <a:solidFill>
                  <a:srgbClr val="FFFFFF"/>
                </a:solidFill>
                <a:latin typeface="Rockwell"/>
                <a:ea typeface="Rockwell"/>
                <a:cs typeface="Rockwell"/>
                <a:sym typeface="Rockwell"/>
              </a:defRPr>
            </a:lvl6pPr>
            <a:lvl7pPr indent="0" lvl="6" marL="0" algn="ctr">
              <a:spcBef>
                <a:spcPts val="0"/>
              </a:spcBef>
              <a:buNone/>
              <a:defRPr b="1" i="0" sz="2800" u="none" cap="none" strike="noStrike">
                <a:solidFill>
                  <a:srgbClr val="FFFFFF"/>
                </a:solidFill>
                <a:latin typeface="Rockwell"/>
                <a:ea typeface="Rockwell"/>
                <a:cs typeface="Rockwell"/>
                <a:sym typeface="Rockwell"/>
              </a:defRPr>
            </a:lvl7pPr>
            <a:lvl8pPr indent="0" lvl="7" marL="0" algn="ctr">
              <a:spcBef>
                <a:spcPts val="0"/>
              </a:spcBef>
              <a:buNone/>
              <a:defRPr b="1" i="0" sz="2800" u="none" cap="none" strike="noStrike">
                <a:solidFill>
                  <a:srgbClr val="FFFFFF"/>
                </a:solidFill>
                <a:latin typeface="Rockwell"/>
                <a:ea typeface="Rockwell"/>
                <a:cs typeface="Rockwell"/>
                <a:sym typeface="Rockwell"/>
              </a:defRPr>
            </a:lvl8pPr>
            <a:lvl9pPr indent="0" lvl="8" marL="0" algn="ctr">
              <a:spcBef>
                <a:spcPts val="0"/>
              </a:spcBef>
              <a:buNone/>
              <a:defRPr b="1" i="0" sz="2800" u="none" cap="none" strike="noStrike">
                <a:solidFill>
                  <a:srgbClr val="FFFFFF"/>
                </a:solidFill>
                <a:latin typeface="Rockwell"/>
                <a:ea typeface="Rockwell"/>
                <a:cs typeface="Rockwell"/>
                <a:sym typeface="Rockwe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6" name="Shape 46"/>
        <p:cNvGrpSpPr/>
        <p:nvPr/>
      </p:nvGrpSpPr>
      <p:grpSpPr>
        <a:xfrm>
          <a:off x="0" y="0"/>
          <a:ext cx="0" cy="0"/>
          <a:chOff x="0" y="0"/>
          <a:chExt cx="0" cy="0"/>
        </a:xfrm>
      </p:grpSpPr>
      <p:sp>
        <p:nvSpPr>
          <p:cNvPr id="47" name="Google Shape;47;p69"/>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69"/>
          <p:cNvSpPr txBox="1"/>
          <p:nvPr>
            <p:ph idx="1" type="body"/>
          </p:nvPr>
        </p:nvSpPr>
        <p:spPr>
          <a:xfrm>
            <a:off x="1069848" y="2194560"/>
            <a:ext cx="4754880" cy="3977640"/>
          </a:xfrm>
          <a:prstGeom prst="rect">
            <a:avLst/>
          </a:prstGeom>
          <a:noFill/>
          <a:ln>
            <a:noFill/>
          </a:ln>
        </p:spPr>
        <p:txBody>
          <a:bodyPr anchorCtr="0" anchor="t" bIns="45700" lIns="91425" spcFirstLastPara="1" rIns="91425" wrap="square" tIns="45700">
            <a:normAutofit/>
          </a:bodyPr>
          <a:lstStyle>
            <a:lvl1pPr indent="-336550" lvl="0" marL="457200" algn="l">
              <a:lnSpc>
                <a:spcPct val="90000"/>
              </a:lnSpc>
              <a:spcBef>
                <a:spcPts val="1200"/>
              </a:spcBef>
              <a:spcAft>
                <a:spcPts val="0"/>
              </a:spcAft>
              <a:buSzPts val="1700"/>
              <a:buChar char="▪"/>
              <a:defRPr sz="2000"/>
            </a:lvl1pPr>
            <a:lvl2pPr indent="-325755" lvl="1" marL="914400" algn="l">
              <a:lnSpc>
                <a:spcPct val="90000"/>
              </a:lnSpc>
              <a:spcBef>
                <a:spcPts val="400"/>
              </a:spcBef>
              <a:spcAft>
                <a:spcPts val="0"/>
              </a:spcAft>
              <a:buSzPts val="1530"/>
              <a:buChar char="▪"/>
              <a:defRPr sz="1800"/>
            </a:lvl2pPr>
            <a:lvl3pPr indent="-314960" lvl="2" marL="1371600" algn="l">
              <a:lnSpc>
                <a:spcPct val="90000"/>
              </a:lnSpc>
              <a:spcBef>
                <a:spcPts val="400"/>
              </a:spcBef>
              <a:spcAft>
                <a:spcPts val="0"/>
              </a:spcAft>
              <a:buSzPts val="1360"/>
              <a:buChar char="▪"/>
              <a:defRPr sz="1600"/>
            </a:lvl3pPr>
            <a:lvl4pPr indent="-314960" lvl="3" marL="1828800" algn="l">
              <a:lnSpc>
                <a:spcPct val="90000"/>
              </a:lnSpc>
              <a:spcBef>
                <a:spcPts val="400"/>
              </a:spcBef>
              <a:spcAft>
                <a:spcPts val="0"/>
              </a:spcAft>
              <a:buSzPts val="1360"/>
              <a:buChar char="▪"/>
              <a:defRPr sz="1600"/>
            </a:lvl4pPr>
            <a:lvl5pPr indent="-314960" lvl="4" marL="2286000" algn="l">
              <a:lnSpc>
                <a:spcPct val="90000"/>
              </a:lnSpc>
              <a:spcBef>
                <a:spcPts val="400"/>
              </a:spcBef>
              <a:spcAft>
                <a:spcPts val="0"/>
              </a:spcAft>
              <a:buSzPts val="1360"/>
              <a:buChar char="▪"/>
              <a:defRPr sz="1600"/>
            </a:lvl5pPr>
            <a:lvl6pPr indent="-314960" lvl="5" marL="2743200" algn="l">
              <a:lnSpc>
                <a:spcPct val="90000"/>
              </a:lnSpc>
              <a:spcBef>
                <a:spcPts val="400"/>
              </a:spcBef>
              <a:spcAft>
                <a:spcPts val="0"/>
              </a:spcAft>
              <a:buSzPts val="1360"/>
              <a:buChar char="▪"/>
              <a:defRPr sz="1600"/>
            </a:lvl6pPr>
            <a:lvl7pPr indent="-314960" lvl="6" marL="3200400" algn="l">
              <a:lnSpc>
                <a:spcPct val="90000"/>
              </a:lnSpc>
              <a:spcBef>
                <a:spcPts val="400"/>
              </a:spcBef>
              <a:spcAft>
                <a:spcPts val="0"/>
              </a:spcAft>
              <a:buSzPts val="1360"/>
              <a:buChar char="▪"/>
              <a:defRPr sz="1600"/>
            </a:lvl7pPr>
            <a:lvl8pPr indent="-314959" lvl="7" marL="3657600" algn="l">
              <a:lnSpc>
                <a:spcPct val="90000"/>
              </a:lnSpc>
              <a:spcBef>
                <a:spcPts val="400"/>
              </a:spcBef>
              <a:spcAft>
                <a:spcPts val="0"/>
              </a:spcAft>
              <a:buSzPts val="1360"/>
              <a:buChar char="▪"/>
              <a:defRPr sz="1600"/>
            </a:lvl8pPr>
            <a:lvl9pPr indent="-314959" lvl="8" marL="4114800" algn="l">
              <a:lnSpc>
                <a:spcPct val="90000"/>
              </a:lnSpc>
              <a:spcBef>
                <a:spcPts val="400"/>
              </a:spcBef>
              <a:spcAft>
                <a:spcPts val="200"/>
              </a:spcAft>
              <a:buSzPts val="1360"/>
              <a:buChar char="▪"/>
              <a:defRPr sz="1600"/>
            </a:lvl9pPr>
          </a:lstStyle>
          <a:p/>
        </p:txBody>
      </p:sp>
      <p:sp>
        <p:nvSpPr>
          <p:cNvPr id="49" name="Google Shape;49;p69"/>
          <p:cNvSpPr txBox="1"/>
          <p:nvPr>
            <p:ph idx="2" type="body"/>
          </p:nvPr>
        </p:nvSpPr>
        <p:spPr>
          <a:xfrm>
            <a:off x="6364224" y="2194560"/>
            <a:ext cx="4754880" cy="3977640"/>
          </a:xfrm>
          <a:prstGeom prst="rect">
            <a:avLst/>
          </a:prstGeom>
          <a:noFill/>
          <a:ln>
            <a:noFill/>
          </a:ln>
        </p:spPr>
        <p:txBody>
          <a:bodyPr anchorCtr="0" anchor="t" bIns="45700" lIns="91425" spcFirstLastPara="1" rIns="91425" wrap="square" tIns="45700">
            <a:normAutofit/>
          </a:bodyPr>
          <a:lstStyle>
            <a:lvl1pPr indent="-336550" lvl="0" marL="457200" algn="l">
              <a:lnSpc>
                <a:spcPct val="90000"/>
              </a:lnSpc>
              <a:spcBef>
                <a:spcPts val="1200"/>
              </a:spcBef>
              <a:spcAft>
                <a:spcPts val="0"/>
              </a:spcAft>
              <a:buSzPts val="1700"/>
              <a:buChar char="▪"/>
              <a:defRPr sz="2000"/>
            </a:lvl1pPr>
            <a:lvl2pPr indent="-325755" lvl="1" marL="914400" algn="l">
              <a:lnSpc>
                <a:spcPct val="90000"/>
              </a:lnSpc>
              <a:spcBef>
                <a:spcPts val="400"/>
              </a:spcBef>
              <a:spcAft>
                <a:spcPts val="0"/>
              </a:spcAft>
              <a:buSzPts val="1530"/>
              <a:buChar char="▪"/>
              <a:defRPr sz="1800"/>
            </a:lvl2pPr>
            <a:lvl3pPr indent="-314960" lvl="2" marL="1371600" algn="l">
              <a:lnSpc>
                <a:spcPct val="90000"/>
              </a:lnSpc>
              <a:spcBef>
                <a:spcPts val="400"/>
              </a:spcBef>
              <a:spcAft>
                <a:spcPts val="0"/>
              </a:spcAft>
              <a:buSzPts val="1360"/>
              <a:buChar char="▪"/>
              <a:defRPr sz="1600"/>
            </a:lvl3pPr>
            <a:lvl4pPr indent="-314960" lvl="3" marL="1828800" algn="l">
              <a:lnSpc>
                <a:spcPct val="90000"/>
              </a:lnSpc>
              <a:spcBef>
                <a:spcPts val="400"/>
              </a:spcBef>
              <a:spcAft>
                <a:spcPts val="0"/>
              </a:spcAft>
              <a:buSzPts val="1360"/>
              <a:buChar char="▪"/>
              <a:defRPr sz="1600"/>
            </a:lvl4pPr>
            <a:lvl5pPr indent="-314960" lvl="4" marL="2286000" algn="l">
              <a:lnSpc>
                <a:spcPct val="90000"/>
              </a:lnSpc>
              <a:spcBef>
                <a:spcPts val="400"/>
              </a:spcBef>
              <a:spcAft>
                <a:spcPts val="0"/>
              </a:spcAft>
              <a:buSzPts val="1360"/>
              <a:buChar char="▪"/>
              <a:defRPr sz="1600"/>
            </a:lvl5pPr>
            <a:lvl6pPr indent="-314960" lvl="5" marL="2743200" algn="l">
              <a:lnSpc>
                <a:spcPct val="90000"/>
              </a:lnSpc>
              <a:spcBef>
                <a:spcPts val="400"/>
              </a:spcBef>
              <a:spcAft>
                <a:spcPts val="0"/>
              </a:spcAft>
              <a:buSzPts val="1360"/>
              <a:buChar char="▪"/>
              <a:defRPr sz="1600"/>
            </a:lvl6pPr>
            <a:lvl7pPr indent="-314960" lvl="6" marL="3200400" algn="l">
              <a:lnSpc>
                <a:spcPct val="90000"/>
              </a:lnSpc>
              <a:spcBef>
                <a:spcPts val="400"/>
              </a:spcBef>
              <a:spcAft>
                <a:spcPts val="0"/>
              </a:spcAft>
              <a:buSzPts val="1360"/>
              <a:buChar char="▪"/>
              <a:defRPr sz="1600"/>
            </a:lvl7pPr>
            <a:lvl8pPr indent="-314959" lvl="7" marL="3657600" algn="l">
              <a:lnSpc>
                <a:spcPct val="90000"/>
              </a:lnSpc>
              <a:spcBef>
                <a:spcPts val="400"/>
              </a:spcBef>
              <a:spcAft>
                <a:spcPts val="0"/>
              </a:spcAft>
              <a:buSzPts val="1360"/>
              <a:buChar char="▪"/>
              <a:defRPr sz="1600"/>
            </a:lvl8pPr>
            <a:lvl9pPr indent="-314959" lvl="8" marL="4114800" algn="l">
              <a:lnSpc>
                <a:spcPct val="90000"/>
              </a:lnSpc>
              <a:spcBef>
                <a:spcPts val="400"/>
              </a:spcBef>
              <a:spcAft>
                <a:spcPts val="200"/>
              </a:spcAft>
              <a:buSzPts val="1360"/>
              <a:buChar char="▪"/>
              <a:defRPr sz="1600"/>
            </a:lvl9pPr>
          </a:lstStyle>
          <a:p/>
        </p:txBody>
      </p:sp>
      <p:sp>
        <p:nvSpPr>
          <p:cNvPr id="50" name="Google Shape;50;p69"/>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9"/>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9"/>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3" name="Shape 53"/>
        <p:cNvGrpSpPr/>
        <p:nvPr/>
      </p:nvGrpSpPr>
      <p:grpSpPr>
        <a:xfrm>
          <a:off x="0" y="0"/>
          <a:ext cx="0" cy="0"/>
          <a:chOff x="0" y="0"/>
          <a:chExt cx="0" cy="0"/>
        </a:xfrm>
      </p:grpSpPr>
      <p:sp>
        <p:nvSpPr>
          <p:cNvPr id="54" name="Google Shape;54;p70"/>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70"/>
          <p:cNvSpPr txBox="1"/>
          <p:nvPr>
            <p:ph idx="1" type="body"/>
          </p:nvPr>
        </p:nvSpPr>
        <p:spPr>
          <a:xfrm>
            <a:off x="1066800" y="2048256"/>
            <a:ext cx="475488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1700"/>
              <a:buNone/>
              <a:defRPr b="1" sz="2000">
                <a:solidFill>
                  <a:srgbClr val="9E3611"/>
                </a:solidFill>
              </a:defRPr>
            </a:lvl1pPr>
            <a:lvl2pPr indent="-228600" lvl="1" marL="914400" algn="l">
              <a:lnSpc>
                <a:spcPct val="90000"/>
              </a:lnSpc>
              <a:spcBef>
                <a:spcPts val="400"/>
              </a:spcBef>
              <a:spcAft>
                <a:spcPts val="0"/>
              </a:spcAft>
              <a:buSzPts val="1700"/>
              <a:buNone/>
              <a:defRPr b="1" sz="2000"/>
            </a:lvl2pPr>
            <a:lvl3pPr indent="-228600" lvl="2" marL="1371600" algn="l">
              <a:lnSpc>
                <a:spcPct val="90000"/>
              </a:lnSpc>
              <a:spcBef>
                <a:spcPts val="400"/>
              </a:spcBef>
              <a:spcAft>
                <a:spcPts val="0"/>
              </a:spcAft>
              <a:buSzPts val="1530"/>
              <a:buNone/>
              <a:defRPr b="1" sz="1800"/>
            </a:lvl3pPr>
            <a:lvl4pPr indent="-228600" lvl="3" marL="1828800" algn="l">
              <a:lnSpc>
                <a:spcPct val="90000"/>
              </a:lnSpc>
              <a:spcBef>
                <a:spcPts val="400"/>
              </a:spcBef>
              <a:spcAft>
                <a:spcPts val="0"/>
              </a:spcAft>
              <a:buSzPts val="1360"/>
              <a:buNone/>
              <a:defRPr b="1" sz="1600"/>
            </a:lvl4pPr>
            <a:lvl5pPr indent="-228600" lvl="4" marL="2286000" algn="l">
              <a:lnSpc>
                <a:spcPct val="90000"/>
              </a:lnSpc>
              <a:spcBef>
                <a:spcPts val="400"/>
              </a:spcBef>
              <a:spcAft>
                <a:spcPts val="0"/>
              </a:spcAft>
              <a:buSzPts val="1360"/>
              <a:buNone/>
              <a:defRPr b="1" sz="1600"/>
            </a:lvl5pPr>
            <a:lvl6pPr indent="-228600" lvl="5" marL="2743200" algn="l">
              <a:lnSpc>
                <a:spcPct val="90000"/>
              </a:lnSpc>
              <a:spcBef>
                <a:spcPts val="400"/>
              </a:spcBef>
              <a:spcAft>
                <a:spcPts val="0"/>
              </a:spcAft>
              <a:buSzPts val="1360"/>
              <a:buNone/>
              <a:defRPr b="1" sz="1600"/>
            </a:lvl6pPr>
            <a:lvl7pPr indent="-228600" lvl="6" marL="3200400" algn="l">
              <a:lnSpc>
                <a:spcPct val="90000"/>
              </a:lnSpc>
              <a:spcBef>
                <a:spcPts val="400"/>
              </a:spcBef>
              <a:spcAft>
                <a:spcPts val="0"/>
              </a:spcAft>
              <a:buSzPts val="1360"/>
              <a:buNone/>
              <a:defRPr b="1" sz="1600"/>
            </a:lvl7pPr>
            <a:lvl8pPr indent="-228600" lvl="7" marL="3657600" algn="l">
              <a:lnSpc>
                <a:spcPct val="90000"/>
              </a:lnSpc>
              <a:spcBef>
                <a:spcPts val="400"/>
              </a:spcBef>
              <a:spcAft>
                <a:spcPts val="0"/>
              </a:spcAft>
              <a:buSzPts val="1360"/>
              <a:buNone/>
              <a:defRPr b="1" sz="1600"/>
            </a:lvl8pPr>
            <a:lvl9pPr indent="-228600" lvl="8" marL="4114800" algn="l">
              <a:lnSpc>
                <a:spcPct val="90000"/>
              </a:lnSpc>
              <a:spcBef>
                <a:spcPts val="400"/>
              </a:spcBef>
              <a:spcAft>
                <a:spcPts val="200"/>
              </a:spcAft>
              <a:buSzPts val="1360"/>
              <a:buNone/>
              <a:defRPr b="1" sz="1600"/>
            </a:lvl9pPr>
          </a:lstStyle>
          <a:p/>
        </p:txBody>
      </p:sp>
      <p:sp>
        <p:nvSpPr>
          <p:cNvPr id="56" name="Google Shape;56;p70"/>
          <p:cNvSpPr txBox="1"/>
          <p:nvPr>
            <p:ph idx="2" type="body"/>
          </p:nvPr>
        </p:nvSpPr>
        <p:spPr>
          <a:xfrm>
            <a:off x="1069848" y="2743200"/>
            <a:ext cx="4754880" cy="3291840"/>
          </a:xfrm>
          <a:prstGeom prst="rect">
            <a:avLst/>
          </a:prstGeom>
          <a:noFill/>
          <a:ln>
            <a:noFill/>
          </a:ln>
        </p:spPr>
        <p:txBody>
          <a:bodyPr anchorCtr="0" anchor="t" bIns="45700" lIns="91425" spcFirstLastPara="1" rIns="91425" wrap="square" tIns="45700">
            <a:normAutofit/>
          </a:bodyPr>
          <a:lstStyle>
            <a:lvl1pPr indent="-336550" lvl="0" marL="457200" algn="l">
              <a:lnSpc>
                <a:spcPct val="90000"/>
              </a:lnSpc>
              <a:spcBef>
                <a:spcPts val="1200"/>
              </a:spcBef>
              <a:spcAft>
                <a:spcPts val="0"/>
              </a:spcAft>
              <a:buSzPts val="1700"/>
              <a:buChar char="▪"/>
              <a:defRPr sz="2000"/>
            </a:lvl1pPr>
            <a:lvl2pPr indent="-325755" lvl="1" marL="914400" algn="l">
              <a:lnSpc>
                <a:spcPct val="90000"/>
              </a:lnSpc>
              <a:spcBef>
                <a:spcPts val="400"/>
              </a:spcBef>
              <a:spcAft>
                <a:spcPts val="0"/>
              </a:spcAft>
              <a:buSzPts val="1530"/>
              <a:buChar char="▪"/>
              <a:defRPr sz="1800"/>
            </a:lvl2pPr>
            <a:lvl3pPr indent="-314960" lvl="2" marL="1371600" algn="l">
              <a:lnSpc>
                <a:spcPct val="90000"/>
              </a:lnSpc>
              <a:spcBef>
                <a:spcPts val="400"/>
              </a:spcBef>
              <a:spcAft>
                <a:spcPts val="0"/>
              </a:spcAft>
              <a:buSzPts val="1360"/>
              <a:buChar char="▪"/>
              <a:defRPr sz="1600"/>
            </a:lvl3pPr>
            <a:lvl4pPr indent="-314960" lvl="3" marL="1828800" algn="l">
              <a:lnSpc>
                <a:spcPct val="90000"/>
              </a:lnSpc>
              <a:spcBef>
                <a:spcPts val="400"/>
              </a:spcBef>
              <a:spcAft>
                <a:spcPts val="0"/>
              </a:spcAft>
              <a:buSzPts val="1360"/>
              <a:buChar char="▪"/>
              <a:defRPr sz="1600"/>
            </a:lvl4pPr>
            <a:lvl5pPr indent="-314960" lvl="4" marL="2286000" algn="l">
              <a:lnSpc>
                <a:spcPct val="90000"/>
              </a:lnSpc>
              <a:spcBef>
                <a:spcPts val="400"/>
              </a:spcBef>
              <a:spcAft>
                <a:spcPts val="0"/>
              </a:spcAft>
              <a:buSzPts val="1360"/>
              <a:buChar char="▪"/>
              <a:defRPr sz="1600"/>
            </a:lvl5pPr>
            <a:lvl6pPr indent="-314960" lvl="5" marL="2743200" algn="l">
              <a:lnSpc>
                <a:spcPct val="90000"/>
              </a:lnSpc>
              <a:spcBef>
                <a:spcPts val="400"/>
              </a:spcBef>
              <a:spcAft>
                <a:spcPts val="0"/>
              </a:spcAft>
              <a:buSzPts val="1360"/>
              <a:buChar char="▪"/>
              <a:defRPr sz="1600"/>
            </a:lvl6pPr>
            <a:lvl7pPr indent="-314960" lvl="6" marL="3200400" algn="l">
              <a:lnSpc>
                <a:spcPct val="90000"/>
              </a:lnSpc>
              <a:spcBef>
                <a:spcPts val="400"/>
              </a:spcBef>
              <a:spcAft>
                <a:spcPts val="0"/>
              </a:spcAft>
              <a:buSzPts val="1360"/>
              <a:buChar char="▪"/>
              <a:defRPr sz="1600"/>
            </a:lvl7pPr>
            <a:lvl8pPr indent="-314959" lvl="7" marL="3657600" algn="l">
              <a:lnSpc>
                <a:spcPct val="90000"/>
              </a:lnSpc>
              <a:spcBef>
                <a:spcPts val="400"/>
              </a:spcBef>
              <a:spcAft>
                <a:spcPts val="0"/>
              </a:spcAft>
              <a:buSzPts val="1360"/>
              <a:buChar char="▪"/>
              <a:defRPr sz="1600"/>
            </a:lvl8pPr>
            <a:lvl9pPr indent="-314959" lvl="8" marL="4114800" algn="l">
              <a:lnSpc>
                <a:spcPct val="90000"/>
              </a:lnSpc>
              <a:spcBef>
                <a:spcPts val="400"/>
              </a:spcBef>
              <a:spcAft>
                <a:spcPts val="200"/>
              </a:spcAft>
              <a:buSzPts val="1360"/>
              <a:buChar char="▪"/>
              <a:defRPr sz="1600"/>
            </a:lvl9pPr>
          </a:lstStyle>
          <a:p/>
        </p:txBody>
      </p:sp>
      <p:sp>
        <p:nvSpPr>
          <p:cNvPr id="57" name="Google Shape;57;p70"/>
          <p:cNvSpPr txBox="1"/>
          <p:nvPr>
            <p:ph idx="3" type="body"/>
          </p:nvPr>
        </p:nvSpPr>
        <p:spPr>
          <a:xfrm>
            <a:off x="6364224" y="2048256"/>
            <a:ext cx="475488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1700"/>
              <a:buNone/>
              <a:defRPr b="1" sz="2000">
                <a:solidFill>
                  <a:srgbClr val="9E3611"/>
                </a:solidFill>
              </a:defRPr>
            </a:lvl1pPr>
            <a:lvl2pPr indent="-228600" lvl="1" marL="914400" algn="l">
              <a:lnSpc>
                <a:spcPct val="90000"/>
              </a:lnSpc>
              <a:spcBef>
                <a:spcPts val="400"/>
              </a:spcBef>
              <a:spcAft>
                <a:spcPts val="0"/>
              </a:spcAft>
              <a:buSzPts val="1700"/>
              <a:buNone/>
              <a:defRPr b="1" sz="2000"/>
            </a:lvl2pPr>
            <a:lvl3pPr indent="-228600" lvl="2" marL="1371600" algn="l">
              <a:lnSpc>
                <a:spcPct val="90000"/>
              </a:lnSpc>
              <a:spcBef>
                <a:spcPts val="400"/>
              </a:spcBef>
              <a:spcAft>
                <a:spcPts val="0"/>
              </a:spcAft>
              <a:buSzPts val="1530"/>
              <a:buNone/>
              <a:defRPr b="1" sz="1800"/>
            </a:lvl3pPr>
            <a:lvl4pPr indent="-228600" lvl="3" marL="1828800" algn="l">
              <a:lnSpc>
                <a:spcPct val="90000"/>
              </a:lnSpc>
              <a:spcBef>
                <a:spcPts val="400"/>
              </a:spcBef>
              <a:spcAft>
                <a:spcPts val="0"/>
              </a:spcAft>
              <a:buSzPts val="1360"/>
              <a:buNone/>
              <a:defRPr b="1" sz="1600"/>
            </a:lvl4pPr>
            <a:lvl5pPr indent="-228600" lvl="4" marL="2286000" algn="l">
              <a:lnSpc>
                <a:spcPct val="90000"/>
              </a:lnSpc>
              <a:spcBef>
                <a:spcPts val="400"/>
              </a:spcBef>
              <a:spcAft>
                <a:spcPts val="0"/>
              </a:spcAft>
              <a:buSzPts val="1360"/>
              <a:buNone/>
              <a:defRPr b="1" sz="1600"/>
            </a:lvl5pPr>
            <a:lvl6pPr indent="-228600" lvl="5" marL="2743200" algn="l">
              <a:lnSpc>
                <a:spcPct val="90000"/>
              </a:lnSpc>
              <a:spcBef>
                <a:spcPts val="400"/>
              </a:spcBef>
              <a:spcAft>
                <a:spcPts val="0"/>
              </a:spcAft>
              <a:buSzPts val="1360"/>
              <a:buNone/>
              <a:defRPr b="1" sz="1600"/>
            </a:lvl6pPr>
            <a:lvl7pPr indent="-228600" lvl="6" marL="3200400" algn="l">
              <a:lnSpc>
                <a:spcPct val="90000"/>
              </a:lnSpc>
              <a:spcBef>
                <a:spcPts val="400"/>
              </a:spcBef>
              <a:spcAft>
                <a:spcPts val="0"/>
              </a:spcAft>
              <a:buSzPts val="1360"/>
              <a:buNone/>
              <a:defRPr b="1" sz="1600"/>
            </a:lvl7pPr>
            <a:lvl8pPr indent="-228600" lvl="7" marL="3657600" algn="l">
              <a:lnSpc>
                <a:spcPct val="90000"/>
              </a:lnSpc>
              <a:spcBef>
                <a:spcPts val="400"/>
              </a:spcBef>
              <a:spcAft>
                <a:spcPts val="0"/>
              </a:spcAft>
              <a:buSzPts val="1360"/>
              <a:buNone/>
              <a:defRPr b="1" sz="1600"/>
            </a:lvl8pPr>
            <a:lvl9pPr indent="-228600" lvl="8" marL="4114800" algn="l">
              <a:lnSpc>
                <a:spcPct val="90000"/>
              </a:lnSpc>
              <a:spcBef>
                <a:spcPts val="400"/>
              </a:spcBef>
              <a:spcAft>
                <a:spcPts val="200"/>
              </a:spcAft>
              <a:buSzPts val="1360"/>
              <a:buNone/>
              <a:defRPr b="1" sz="1600"/>
            </a:lvl9pPr>
          </a:lstStyle>
          <a:p/>
        </p:txBody>
      </p:sp>
      <p:sp>
        <p:nvSpPr>
          <p:cNvPr id="58" name="Google Shape;58;p70"/>
          <p:cNvSpPr txBox="1"/>
          <p:nvPr>
            <p:ph idx="4" type="body"/>
          </p:nvPr>
        </p:nvSpPr>
        <p:spPr>
          <a:xfrm>
            <a:off x="6364224" y="2743200"/>
            <a:ext cx="4754880" cy="3291840"/>
          </a:xfrm>
          <a:prstGeom prst="rect">
            <a:avLst/>
          </a:prstGeom>
          <a:noFill/>
          <a:ln>
            <a:noFill/>
          </a:ln>
        </p:spPr>
        <p:txBody>
          <a:bodyPr anchorCtr="0" anchor="t" bIns="45700" lIns="91425" spcFirstLastPara="1" rIns="91425" wrap="square" tIns="45700">
            <a:normAutofit/>
          </a:bodyPr>
          <a:lstStyle>
            <a:lvl1pPr indent="-336550" lvl="0" marL="457200" algn="l">
              <a:lnSpc>
                <a:spcPct val="90000"/>
              </a:lnSpc>
              <a:spcBef>
                <a:spcPts val="1200"/>
              </a:spcBef>
              <a:spcAft>
                <a:spcPts val="0"/>
              </a:spcAft>
              <a:buSzPts val="1700"/>
              <a:buChar char="▪"/>
              <a:defRPr sz="2000"/>
            </a:lvl1pPr>
            <a:lvl2pPr indent="-325755" lvl="1" marL="914400" algn="l">
              <a:lnSpc>
                <a:spcPct val="90000"/>
              </a:lnSpc>
              <a:spcBef>
                <a:spcPts val="400"/>
              </a:spcBef>
              <a:spcAft>
                <a:spcPts val="0"/>
              </a:spcAft>
              <a:buSzPts val="1530"/>
              <a:buChar char="▪"/>
              <a:defRPr sz="1800"/>
            </a:lvl2pPr>
            <a:lvl3pPr indent="-314960" lvl="2" marL="1371600" algn="l">
              <a:lnSpc>
                <a:spcPct val="90000"/>
              </a:lnSpc>
              <a:spcBef>
                <a:spcPts val="400"/>
              </a:spcBef>
              <a:spcAft>
                <a:spcPts val="0"/>
              </a:spcAft>
              <a:buSzPts val="1360"/>
              <a:buChar char="▪"/>
              <a:defRPr sz="1600"/>
            </a:lvl3pPr>
            <a:lvl4pPr indent="-314960" lvl="3" marL="1828800" algn="l">
              <a:lnSpc>
                <a:spcPct val="90000"/>
              </a:lnSpc>
              <a:spcBef>
                <a:spcPts val="400"/>
              </a:spcBef>
              <a:spcAft>
                <a:spcPts val="0"/>
              </a:spcAft>
              <a:buSzPts val="1360"/>
              <a:buChar char="▪"/>
              <a:defRPr sz="1600"/>
            </a:lvl4pPr>
            <a:lvl5pPr indent="-314960" lvl="4" marL="2286000" algn="l">
              <a:lnSpc>
                <a:spcPct val="90000"/>
              </a:lnSpc>
              <a:spcBef>
                <a:spcPts val="400"/>
              </a:spcBef>
              <a:spcAft>
                <a:spcPts val="0"/>
              </a:spcAft>
              <a:buSzPts val="1360"/>
              <a:buChar char="▪"/>
              <a:defRPr sz="1600"/>
            </a:lvl5pPr>
            <a:lvl6pPr indent="-314960" lvl="5" marL="2743200" algn="l">
              <a:lnSpc>
                <a:spcPct val="90000"/>
              </a:lnSpc>
              <a:spcBef>
                <a:spcPts val="400"/>
              </a:spcBef>
              <a:spcAft>
                <a:spcPts val="0"/>
              </a:spcAft>
              <a:buSzPts val="1360"/>
              <a:buChar char="▪"/>
              <a:defRPr sz="1600"/>
            </a:lvl6pPr>
            <a:lvl7pPr indent="-314960" lvl="6" marL="3200400" algn="l">
              <a:lnSpc>
                <a:spcPct val="90000"/>
              </a:lnSpc>
              <a:spcBef>
                <a:spcPts val="400"/>
              </a:spcBef>
              <a:spcAft>
                <a:spcPts val="0"/>
              </a:spcAft>
              <a:buSzPts val="1360"/>
              <a:buChar char="▪"/>
              <a:defRPr sz="1600"/>
            </a:lvl7pPr>
            <a:lvl8pPr indent="-314959" lvl="7" marL="3657600" algn="l">
              <a:lnSpc>
                <a:spcPct val="90000"/>
              </a:lnSpc>
              <a:spcBef>
                <a:spcPts val="400"/>
              </a:spcBef>
              <a:spcAft>
                <a:spcPts val="0"/>
              </a:spcAft>
              <a:buSzPts val="1360"/>
              <a:buChar char="▪"/>
              <a:defRPr sz="1600"/>
            </a:lvl8pPr>
            <a:lvl9pPr indent="-314959" lvl="8" marL="4114800" algn="l">
              <a:lnSpc>
                <a:spcPct val="90000"/>
              </a:lnSpc>
              <a:spcBef>
                <a:spcPts val="400"/>
              </a:spcBef>
              <a:spcAft>
                <a:spcPts val="200"/>
              </a:spcAft>
              <a:buSzPts val="1360"/>
              <a:buChar char="▪"/>
              <a:defRPr sz="1600"/>
            </a:lvl9pPr>
          </a:lstStyle>
          <a:p/>
        </p:txBody>
      </p:sp>
      <p:sp>
        <p:nvSpPr>
          <p:cNvPr id="59" name="Google Shape;59;p70"/>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70"/>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70"/>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2" name="Shape 62"/>
        <p:cNvGrpSpPr/>
        <p:nvPr/>
      </p:nvGrpSpPr>
      <p:grpSpPr>
        <a:xfrm>
          <a:off x="0" y="0"/>
          <a:ext cx="0" cy="0"/>
          <a:chOff x="0" y="0"/>
          <a:chExt cx="0" cy="0"/>
        </a:xfrm>
      </p:grpSpPr>
      <p:sp>
        <p:nvSpPr>
          <p:cNvPr id="63" name="Google Shape;63;p71"/>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71"/>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71"/>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71"/>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7" name="Shape 67"/>
        <p:cNvGrpSpPr/>
        <p:nvPr/>
      </p:nvGrpSpPr>
      <p:grpSpPr>
        <a:xfrm>
          <a:off x="0" y="0"/>
          <a:ext cx="0" cy="0"/>
          <a:chOff x="0" y="0"/>
          <a:chExt cx="0" cy="0"/>
        </a:xfrm>
      </p:grpSpPr>
      <p:sp>
        <p:nvSpPr>
          <p:cNvPr id="68" name="Google Shape;68;p72"/>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72"/>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72"/>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71" name="Shape 71"/>
        <p:cNvGrpSpPr/>
        <p:nvPr/>
      </p:nvGrpSpPr>
      <p:grpSpPr>
        <a:xfrm>
          <a:off x="0" y="0"/>
          <a:ext cx="0" cy="0"/>
          <a:chOff x="0" y="0"/>
          <a:chExt cx="0" cy="0"/>
        </a:xfrm>
      </p:grpSpPr>
      <p:sp>
        <p:nvSpPr>
          <p:cNvPr id="72" name="Google Shape;72;p73"/>
          <p:cNvSpPr/>
          <p:nvPr/>
        </p:nvSpPr>
        <p:spPr>
          <a:xfrm>
            <a:off x="8303740" y="0"/>
            <a:ext cx="3888259" cy="6857999"/>
          </a:xfrm>
          <a:prstGeom prst="rect">
            <a:avLst/>
          </a:prstGeom>
          <a:blipFill rotWithShape="1">
            <a:blip r:embed="rId2">
              <a:alphaModFix amt="60000"/>
            </a:blip>
            <a:tile algn="ctr" flip="xy" tx="0" sx="92000" ty="-704850" sy="89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3"/>
          <p:cNvSpPr txBox="1"/>
          <p:nvPr>
            <p:ph type="title"/>
          </p:nvPr>
        </p:nvSpPr>
        <p:spPr>
          <a:xfrm>
            <a:off x="8549640" y="685800"/>
            <a:ext cx="3200400" cy="17373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SzPts val="3200"/>
              <a:buFont typeface="Rockwell"/>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73"/>
          <p:cNvSpPr txBox="1"/>
          <p:nvPr>
            <p:ph idx="1" type="body"/>
          </p:nvPr>
        </p:nvSpPr>
        <p:spPr>
          <a:xfrm>
            <a:off x="838200" y="685800"/>
            <a:ext cx="6711696" cy="5020056"/>
          </a:xfrm>
          <a:prstGeom prst="rect">
            <a:avLst/>
          </a:prstGeom>
          <a:noFill/>
          <a:ln>
            <a:noFill/>
          </a:ln>
        </p:spPr>
        <p:txBody>
          <a:bodyPr anchorCtr="0" anchor="t" bIns="45700" lIns="91425" spcFirstLastPara="1" rIns="91425" wrap="square" tIns="45700">
            <a:normAutofit/>
          </a:bodyPr>
          <a:lstStyle>
            <a:lvl1pPr indent="-336550" lvl="0" marL="457200" algn="l">
              <a:lnSpc>
                <a:spcPct val="90000"/>
              </a:lnSpc>
              <a:spcBef>
                <a:spcPts val="1200"/>
              </a:spcBef>
              <a:spcAft>
                <a:spcPts val="0"/>
              </a:spcAft>
              <a:buSzPts val="1700"/>
              <a:buChar char="▪"/>
              <a:defRPr sz="2000"/>
            </a:lvl1pPr>
            <a:lvl2pPr indent="-325755" lvl="1" marL="914400" algn="l">
              <a:lnSpc>
                <a:spcPct val="90000"/>
              </a:lnSpc>
              <a:spcBef>
                <a:spcPts val="400"/>
              </a:spcBef>
              <a:spcAft>
                <a:spcPts val="0"/>
              </a:spcAft>
              <a:buSzPts val="1530"/>
              <a:buChar char="▪"/>
              <a:defRPr sz="1800"/>
            </a:lvl2pPr>
            <a:lvl3pPr indent="-314960" lvl="2" marL="1371600" algn="l">
              <a:lnSpc>
                <a:spcPct val="90000"/>
              </a:lnSpc>
              <a:spcBef>
                <a:spcPts val="400"/>
              </a:spcBef>
              <a:spcAft>
                <a:spcPts val="0"/>
              </a:spcAft>
              <a:buSzPts val="1360"/>
              <a:buChar char="▪"/>
              <a:defRPr sz="1600"/>
            </a:lvl3pPr>
            <a:lvl4pPr indent="-314960" lvl="3" marL="1828800" algn="l">
              <a:lnSpc>
                <a:spcPct val="90000"/>
              </a:lnSpc>
              <a:spcBef>
                <a:spcPts val="400"/>
              </a:spcBef>
              <a:spcAft>
                <a:spcPts val="0"/>
              </a:spcAft>
              <a:buSzPts val="1360"/>
              <a:buChar char="▪"/>
              <a:defRPr sz="1600"/>
            </a:lvl4pPr>
            <a:lvl5pPr indent="-314960" lvl="4" marL="2286000" algn="l">
              <a:lnSpc>
                <a:spcPct val="90000"/>
              </a:lnSpc>
              <a:spcBef>
                <a:spcPts val="400"/>
              </a:spcBef>
              <a:spcAft>
                <a:spcPts val="0"/>
              </a:spcAft>
              <a:buSzPts val="1360"/>
              <a:buChar char="▪"/>
              <a:defRPr sz="1600"/>
            </a:lvl5pPr>
            <a:lvl6pPr indent="-314960" lvl="5" marL="2743200" algn="l">
              <a:lnSpc>
                <a:spcPct val="90000"/>
              </a:lnSpc>
              <a:spcBef>
                <a:spcPts val="400"/>
              </a:spcBef>
              <a:spcAft>
                <a:spcPts val="0"/>
              </a:spcAft>
              <a:buSzPts val="1360"/>
              <a:buChar char="▪"/>
              <a:defRPr sz="1600"/>
            </a:lvl6pPr>
            <a:lvl7pPr indent="-314960" lvl="6" marL="3200400" algn="l">
              <a:lnSpc>
                <a:spcPct val="90000"/>
              </a:lnSpc>
              <a:spcBef>
                <a:spcPts val="400"/>
              </a:spcBef>
              <a:spcAft>
                <a:spcPts val="0"/>
              </a:spcAft>
              <a:buSzPts val="1360"/>
              <a:buChar char="▪"/>
              <a:defRPr sz="1600"/>
            </a:lvl7pPr>
            <a:lvl8pPr indent="-314959" lvl="7" marL="3657600" algn="l">
              <a:lnSpc>
                <a:spcPct val="90000"/>
              </a:lnSpc>
              <a:spcBef>
                <a:spcPts val="400"/>
              </a:spcBef>
              <a:spcAft>
                <a:spcPts val="0"/>
              </a:spcAft>
              <a:buSzPts val="1360"/>
              <a:buChar char="▪"/>
              <a:defRPr sz="1600"/>
            </a:lvl8pPr>
            <a:lvl9pPr indent="-314959" lvl="8" marL="4114800" algn="l">
              <a:lnSpc>
                <a:spcPct val="90000"/>
              </a:lnSpc>
              <a:spcBef>
                <a:spcPts val="400"/>
              </a:spcBef>
              <a:spcAft>
                <a:spcPts val="200"/>
              </a:spcAft>
              <a:buSzPts val="1360"/>
              <a:buChar char="▪"/>
              <a:defRPr sz="1600"/>
            </a:lvl9pPr>
          </a:lstStyle>
          <a:p/>
        </p:txBody>
      </p:sp>
      <p:sp>
        <p:nvSpPr>
          <p:cNvPr id="75" name="Google Shape;75;p73"/>
          <p:cNvSpPr txBox="1"/>
          <p:nvPr>
            <p:ph idx="2" type="body"/>
          </p:nvPr>
        </p:nvSpPr>
        <p:spPr>
          <a:xfrm>
            <a:off x="8549640" y="2423160"/>
            <a:ext cx="3200400" cy="329184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90"/>
              <a:buNone/>
              <a:defRPr sz="1400">
                <a:solidFill>
                  <a:srgbClr val="9E3611"/>
                </a:solidFill>
              </a:defRPr>
            </a:lvl1pPr>
            <a:lvl2pPr indent="-228600" lvl="1" marL="914400" algn="l">
              <a:lnSpc>
                <a:spcPct val="90000"/>
              </a:lnSpc>
              <a:spcBef>
                <a:spcPts val="400"/>
              </a:spcBef>
              <a:spcAft>
                <a:spcPts val="0"/>
              </a:spcAft>
              <a:buSzPts val="1020"/>
              <a:buNone/>
              <a:defRPr sz="1200"/>
            </a:lvl2pPr>
            <a:lvl3pPr indent="-228600" lvl="2" marL="1371600" algn="l">
              <a:lnSpc>
                <a:spcPct val="90000"/>
              </a:lnSpc>
              <a:spcBef>
                <a:spcPts val="400"/>
              </a:spcBef>
              <a:spcAft>
                <a:spcPts val="0"/>
              </a:spcAft>
              <a:buSzPts val="850"/>
              <a:buNone/>
              <a:defRPr sz="1000"/>
            </a:lvl3pPr>
            <a:lvl4pPr indent="-228600" lvl="3" marL="1828800" algn="l">
              <a:lnSpc>
                <a:spcPct val="90000"/>
              </a:lnSpc>
              <a:spcBef>
                <a:spcPts val="400"/>
              </a:spcBef>
              <a:spcAft>
                <a:spcPts val="0"/>
              </a:spcAft>
              <a:buSzPts val="765"/>
              <a:buNone/>
              <a:defRPr sz="900"/>
            </a:lvl4pPr>
            <a:lvl5pPr indent="-228600" lvl="4" marL="2286000" algn="l">
              <a:lnSpc>
                <a:spcPct val="90000"/>
              </a:lnSpc>
              <a:spcBef>
                <a:spcPts val="400"/>
              </a:spcBef>
              <a:spcAft>
                <a:spcPts val="0"/>
              </a:spcAft>
              <a:buSzPts val="765"/>
              <a:buNone/>
              <a:defRPr sz="900"/>
            </a:lvl5pPr>
            <a:lvl6pPr indent="-228600" lvl="5" marL="2743200" algn="l">
              <a:lnSpc>
                <a:spcPct val="90000"/>
              </a:lnSpc>
              <a:spcBef>
                <a:spcPts val="400"/>
              </a:spcBef>
              <a:spcAft>
                <a:spcPts val="0"/>
              </a:spcAft>
              <a:buSzPts val="765"/>
              <a:buNone/>
              <a:defRPr sz="900"/>
            </a:lvl6pPr>
            <a:lvl7pPr indent="-228600" lvl="6" marL="3200400" algn="l">
              <a:lnSpc>
                <a:spcPct val="90000"/>
              </a:lnSpc>
              <a:spcBef>
                <a:spcPts val="400"/>
              </a:spcBef>
              <a:spcAft>
                <a:spcPts val="0"/>
              </a:spcAft>
              <a:buSzPts val="765"/>
              <a:buNone/>
              <a:defRPr sz="900"/>
            </a:lvl7pPr>
            <a:lvl8pPr indent="-228600" lvl="7" marL="3657600" algn="l">
              <a:lnSpc>
                <a:spcPct val="90000"/>
              </a:lnSpc>
              <a:spcBef>
                <a:spcPts val="400"/>
              </a:spcBef>
              <a:spcAft>
                <a:spcPts val="0"/>
              </a:spcAft>
              <a:buSzPts val="765"/>
              <a:buNone/>
              <a:defRPr sz="900"/>
            </a:lvl8pPr>
            <a:lvl9pPr indent="-228600" lvl="8" marL="4114800" algn="l">
              <a:lnSpc>
                <a:spcPct val="90000"/>
              </a:lnSpc>
              <a:spcBef>
                <a:spcPts val="400"/>
              </a:spcBef>
              <a:spcAft>
                <a:spcPts val="200"/>
              </a:spcAft>
              <a:buSzPts val="765"/>
              <a:buNone/>
              <a:defRPr sz="900"/>
            </a:lvl9pPr>
          </a:lstStyle>
          <a:p/>
        </p:txBody>
      </p:sp>
      <p:sp>
        <p:nvSpPr>
          <p:cNvPr id="76" name="Google Shape;76;p73"/>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73"/>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78" name="Google Shape;78;p73"/>
          <p:cNvGrpSpPr/>
          <p:nvPr/>
        </p:nvGrpSpPr>
        <p:grpSpPr>
          <a:xfrm>
            <a:off x="11401725" y="6229681"/>
            <a:ext cx="457200" cy="457200"/>
            <a:chOff x="11361456" y="6195813"/>
            <a:chExt cx="548640" cy="548640"/>
          </a:xfrm>
        </p:grpSpPr>
        <p:sp>
          <p:nvSpPr>
            <p:cNvPr id="79" name="Google Shape;79;p73"/>
            <p:cNvSpPr/>
            <p:nvPr/>
          </p:nvSpPr>
          <p:spPr>
            <a:xfrm>
              <a:off x="11361456" y="6195813"/>
              <a:ext cx="548640" cy="548640"/>
            </a:xfrm>
            <a:prstGeom prst="ellipse">
              <a:avLst/>
            </a:prstGeom>
            <a:blipFill rotWithShape="1">
              <a:blip r:embed="rId3">
                <a:alphaModFix/>
              </a:blip>
              <a:tile algn="tl" flip="none" tx="50800" sx="85000" ty="0" sy="85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3"/>
            <p:cNvSpPr/>
            <p:nvPr/>
          </p:nvSpPr>
          <p:spPr>
            <a:xfrm>
              <a:off x="11396488" y="6230844"/>
              <a:ext cx="478576" cy="478578"/>
            </a:xfrm>
            <a:prstGeom prst="ellipse">
              <a:avLst/>
            </a:prstGeom>
            <a:noFill/>
            <a:ln cap="flat" cmpd="sng" w="127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73"/>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82" name="Shape 82"/>
        <p:cNvGrpSpPr/>
        <p:nvPr/>
      </p:nvGrpSpPr>
      <p:grpSpPr>
        <a:xfrm>
          <a:off x="0" y="0"/>
          <a:ext cx="0" cy="0"/>
          <a:chOff x="0" y="0"/>
          <a:chExt cx="0" cy="0"/>
        </a:xfrm>
      </p:grpSpPr>
      <p:sp>
        <p:nvSpPr>
          <p:cNvPr id="83" name="Google Shape;83;p74"/>
          <p:cNvSpPr/>
          <p:nvPr/>
        </p:nvSpPr>
        <p:spPr>
          <a:xfrm>
            <a:off x="8303740" y="0"/>
            <a:ext cx="3888259" cy="6857999"/>
          </a:xfrm>
          <a:prstGeom prst="rect">
            <a:avLst/>
          </a:prstGeom>
          <a:blipFill rotWithShape="1">
            <a:blip r:embed="rId2">
              <a:alphaModFix amt="60000"/>
            </a:blip>
            <a:tile algn="ctr" flip="xy" tx="0" sx="92000" ty="-704850" sy="89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4"/>
          <p:cNvSpPr txBox="1"/>
          <p:nvPr>
            <p:ph type="title"/>
          </p:nvPr>
        </p:nvSpPr>
        <p:spPr>
          <a:xfrm>
            <a:off x="8549640" y="685800"/>
            <a:ext cx="3200400" cy="17373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SzPts val="3200"/>
              <a:buFont typeface="Rockwell"/>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 name="Google Shape;85;p74"/>
          <p:cNvSpPr/>
          <p:nvPr>
            <p:ph idx="2" type="pic"/>
          </p:nvPr>
        </p:nvSpPr>
        <p:spPr>
          <a:xfrm>
            <a:off x="0" y="0"/>
            <a:ext cx="8303740" cy="6858000"/>
          </a:xfrm>
          <a:prstGeom prst="rect">
            <a:avLst/>
          </a:prstGeom>
          <a:solidFill>
            <a:srgbClr val="E1DFDF"/>
          </a:solidFill>
          <a:ln>
            <a:noFill/>
          </a:ln>
        </p:spPr>
      </p:sp>
      <p:sp>
        <p:nvSpPr>
          <p:cNvPr id="86" name="Google Shape;86;p74"/>
          <p:cNvSpPr txBox="1"/>
          <p:nvPr>
            <p:ph idx="1" type="body"/>
          </p:nvPr>
        </p:nvSpPr>
        <p:spPr>
          <a:xfrm>
            <a:off x="8549640" y="2423160"/>
            <a:ext cx="3200400" cy="329184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90"/>
              <a:buNone/>
              <a:defRPr sz="1400">
                <a:solidFill>
                  <a:srgbClr val="9E3611"/>
                </a:solidFill>
              </a:defRPr>
            </a:lvl1pPr>
            <a:lvl2pPr indent="-228600" lvl="1" marL="914400" algn="l">
              <a:lnSpc>
                <a:spcPct val="90000"/>
              </a:lnSpc>
              <a:spcBef>
                <a:spcPts val="400"/>
              </a:spcBef>
              <a:spcAft>
                <a:spcPts val="0"/>
              </a:spcAft>
              <a:buSzPts val="1020"/>
              <a:buNone/>
              <a:defRPr sz="1200"/>
            </a:lvl2pPr>
            <a:lvl3pPr indent="-228600" lvl="2" marL="1371600" algn="l">
              <a:lnSpc>
                <a:spcPct val="90000"/>
              </a:lnSpc>
              <a:spcBef>
                <a:spcPts val="400"/>
              </a:spcBef>
              <a:spcAft>
                <a:spcPts val="0"/>
              </a:spcAft>
              <a:buSzPts val="850"/>
              <a:buNone/>
              <a:defRPr sz="1000"/>
            </a:lvl3pPr>
            <a:lvl4pPr indent="-228600" lvl="3" marL="1828800" algn="l">
              <a:lnSpc>
                <a:spcPct val="90000"/>
              </a:lnSpc>
              <a:spcBef>
                <a:spcPts val="400"/>
              </a:spcBef>
              <a:spcAft>
                <a:spcPts val="0"/>
              </a:spcAft>
              <a:buSzPts val="765"/>
              <a:buNone/>
              <a:defRPr sz="900"/>
            </a:lvl4pPr>
            <a:lvl5pPr indent="-228600" lvl="4" marL="2286000" algn="l">
              <a:lnSpc>
                <a:spcPct val="90000"/>
              </a:lnSpc>
              <a:spcBef>
                <a:spcPts val="400"/>
              </a:spcBef>
              <a:spcAft>
                <a:spcPts val="0"/>
              </a:spcAft>
              <a:buSzPts val="765"/>
              <a:buNone/>
              <a:defRPr sz="900"/>
            </a:lvl5pPr>
            <a:lvl6pPr indent="-228600" lvl="5" marL="2743200" algn="l">
              <a:lnSpc>
                <a:spcPct val="90000"/>
              </a:lnSpc>
              <a:spcBef>
                <a:spcPts val="400"/>
              </a:spcBef>
              <a:spcAft>
                <a:spcPts val="0"/>
              </a:spcAft>
              <a:buSzPts val="765"/>
              <a:buNone/>
              <a:defRPr sz="900"/>
            </a:lvl6pPr>
            <a:lvl7pPr indent="-228600" lvl="6" marL="3200400" algn="l">
              <a:lnSpc>
                <a:spcPct val="90000"/>
              </a:lnSpc>
              <a:spcBef>
                <a:spcPts val="400"/>
              </a:spcBef>
              <a:spcAft>
                <a:spcPts val="0"/>
              </a:spcAft>
              <a:buSzPts val="765"/>
              <a:buNone/>
              <a:defRPr sz="900"/>
            </a:lvl7pPr>
            <a:lvl8pPr indent="-228600" lvl="7" marL="3657600" algn="l">
              <a:lnSpc>
                <a:spcPct val="90000"/>
              </a:lnSpc>
              <a:spcBef>
                <a:spcPts val="400"/>
              </a:spcBef>
              <a:spcAft>
                <a:spcPts val="0"/>
              </a:spcAft>
              <a:buSzPts val="765"/>
              <a:buNone/>
              <a:defRPr sz="900"/>
            </a:lvl8pPr>
            <a:lvl9pPr indent="-228600" lvl="8" marL="4114800" algn="l">
              <a:lnSpc>
                <a:spcPct val="90000"/>
              </a:lnSpc>
              <a:spcBef>
                <a:spcPts val="400"/>
              </a:spcBef>
              <a:spcAft>
                <a:spcPts val="200"/>
              </a:spcAft>
              <a:buSzPts val="765"/>
              <a:buNone/>
              <a:defRPr sz="900"/>
            </a:lvl9pPr>
          </a:lstStyle>
          <a:p/>
        </p:txBody>
      </p:sp>
      <p:sp>
        <p:nvSpPr>
          <p:cNvPr id="87" name="Google Shape;87;p74"/>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88" name="Google Shape;88;p74"/>
          <p:cNvGrpSpPr/>
          <p:nvPr/>
        </p:nvGrpSpPr>
        <p:grpSpPr>
          <a:xfrm>
            <a:off x="11401725" y="6229681"/>
            <a:ext cx="457200" cy="457200"/>
            <a:chOff x="11361456" y="6195813"/>
            <a:chExt cx="548640" cy="548640"/>
          </a:xfrm>
        </p:grpSpPr>
        <p:sp>
          <p:nvSpPr>
            <p:cNvPr id="89" name="Google Shape;89;p74"/>
            <p:cNvSpPr/>
            <p:nvPr/>
          </p:nvSpPr>
          <p:spPr>
            <a:xfrm>
              <a:off x="11361456" y="6195813"/>
              <a:ext cx="548640" cy="548640"/>
            </a:xfrm>
            <a:prstGeom prst="ellipse">
              <a:avLst/>
            </a:prstGeom>
            <a:blipFill rotWithShape="1">
              <a:blip r:embed="rId3">
                <a:alphaModFix/>
              </a:blip>
              <a:tile algn="tl" flip="none" tx="50800" sx="85000" ty="0" sy="85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4"/>
            <p:cNvSpPr/>
            <p:nvPr/>
          </p:nvSpPr>
          <p:spPr>
            <a:xfrm>
              <a:off x="11396488" y="6230844"/>
              <a:ext cx="478576" cy="478578"/>
            </a:xfrm>
            <a:prstGeom prst="ellipse">
              <a:avLst/>
            </a:prstGeom>
            <a:noFill/>
            <a:ln cap="flat" cmpd="sng" w="127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74"/>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65"/>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SzPts val="5400"/>
              <a:buFont typeface="Rockwell"/>
              <a:buNone/>
              <a:defRPr b="0" i="0" sz="5400" u="none" cap="none" strike="noStrike">
                <a:latin typeface="Rockwell"/>
                <a:ea typeface="Rockwell"/>
                <a:cs typeface="Rockwell"/>
                <a:sym typeface="Rockwe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65"/>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lvl1pPr indent="-336550" lvl="0" marL="457200" marR="0" rtl="0" algn="l">
              <a:lnSpc>
                <a:spcPct val="90000"/>
              </a:lnSpc>
              <a:spcBef>
                <a:spcPts val="1200"/>
              </a:spcBef>
              <a:spcAft>
                <a:spcPts val="0"/>
              </a:spcAft>
              <a:buClr>
                <a:srgbClr val="9E3611"/>
              </a:buClr>
              <a:buSzPts val="1700"/>
              <a:buFont typeface="Noto Sans Symbols"/>
              <a:buChar char="▪"/>
              <a:defRPr b="0" i="0" sz="2000" u="none" cap="none" strike="noStrike">
                <a:solidFill>
                  <a:schemeClr val="dk1"/>
                </a:solidFill>
                <a:latin typeface="Rockwell"/>
                <a:ea typeface="Rockwell"/>
                <a:cs typeface="Rockwell"/>
                <a:sym typeface="Rockwell"/>
              </a:defRPr>
            </a:lvl1pPr>
            <a:lvl2pPr indent="-325755" lvl="1" marL="914400" marR="0" rtl="0" algn="l">
              <a:lnSpc>
                <a:spcPct val="90000"/>
              </a:lnSpc>
              <a:spcBef>
                <a:spcPts val="400"/>
              </a:spcBef>
              <a:spcAft>
                <a:spcPts val="0"/>
              </a:spcAft>
              <a:buClr>
                <a:srgbClr val="9E3611"/>
              </a:buClr>
              <a:buSzPts val="1530"/>
              <a:buFont typeface="Noto Sans Symbols"/>
              <a:buChar char="▪"/>
              <a:defRPr b="0" i="0" sz="1800" u="none" cap="none" strike="noStrike">
                <a:solidFill>
                  <a:schemeClr val="dk1"/>
                </a:solidFill>
                <a:latin typeface="Rockwell"/>
                <a:ea typeface="Rockwell"/>
                <a:cs typeface="Rockwell"/>
                <a:sym typeface="Rockwell"/>
              </a:defRPr>
            </a:lvl2pPr>
            <a:lvl3pPr indent="-314960" lvl="2" marL="1371600" marR="0" rtl="0" algn="l">
              <a:lnSpc>
                <a:spcPct val="90000"/>
              </a:lnSpc>
              <a:spcBef>
                <a:spcPts val="400"/>
              </a:spcBef>
              <a:spcAft>
                <a:spcPts val="0"/>
              </a:spcAft>
              <a:buClr>
                <a:srgbClr val="9E3611"/>
              </a:buClr>
              <a:buSzPts val="1360"/>
              <a:buFont typeface="Noto Sans Symbols"/>
              <a:buChar char="▪"/>
              <a:defRPr b="0" i="0" sz="1600" u="none" cap="none" strike="noStrike">
                <a:solidFill>
                  <a:schemeClr val="dk1"/>
                </a:solidFill>
                <a:latin typeface="Rockwell"/>
                <a:ea typeface="Rockwell"/>
                <a:cs typeface="Rockwell"/>
                <a:sym typeface="Rockwell"/>
              </a:defRPr>
            </a:lvl3pPr>
            <a:lvl4pPr indent="-314960" lvl="3" marL="1828800" marR="0" rtl="0" algn="l">
              <a:lnSpc>
                <a:spcPct val="90000"/>
              </a:lnSpc>
              <a:spcBef>
                <a:spcPts val="400"/>
              </a:spcBef>
              <a:spcAft>
                <a:spcPts val="0"/>
              </a:spcAft>
              <a:buClr>
                <a:srgbClr val="9E3611"/>
              </a:buClr>
              <a:buSzPts val="1360"/>
              <a:buFont typeface="Noto Sans Symbols"/>
              <a:buChar char="▪"/>
              <a:defRPr b="0" i="0" sz="1600" u="none" cap="none" strike="noStrike">
                <a:solidFill>
                  <a:schemeClr val="dk1"/>
                </a:solidFill>
                <a:latin typeface="Rockwell"/>
                <a:ea typeface="Rockwell"/>
                <a:cs typeface="Rockwell"/>
                <a:sym typeface="Rockwell"/>
              </a:defRPr>
            </a:lvl4pPr>
            <a:lvl5pPr indent="-314960" lvl="4" marL="2286000" marR="0" rtl="0" algn="l">
              <a:lnSpc>
                <a:spcPct val="90000"/>
              </a:lnSpc>
              <a:spcBef>
                <a:spcPts val="400"/>
              </a:spcBef>
              <a:spcAft>
                <a:spcPts val="0"/>
              </a:spcAft>
              <a:buClr>
                <a:srgbClr val="9E3611"/>
              </a:buClr>
              <a:buSzPts val="1360"/>
              <a:buFont typeface="Noto Sans Symbols"/>
              <a:buChar char="▪"/>
              <a:defRPr b="0" i="0" sz="1600" u="none" cap="none" strike="noStrike">
                <a:solidFill>
                  <a:schemeClr val="dk1"/>
                </a:solidFill>
                <a:latin typeface="Rockwell"/>
                <a:ea typeface="Rockwell"/>
                <a:cs typeface="Rockwell"/>
                <a:sym typeface="Rockwell"/>
              </a:defRPr>
            </a:lvl5pPr>
            <a:lvl6pPr indent="-314960" lvl="5" marL="2743200" marR="0" rtl="0" algn="l">
              <a:lnSpc>
                <a:spcPct val="90000"/>
              </a:lnSpc>
              <a:spcBef>
                <a:spcPts val="400"/>
              </a:spcBef>
              <a:spcAft>
                <a:spcPts val="0"/>
              </a:spcAft>
              <a:buClr>
                <a:srgbClr val="9E3611"/>
              </a:buClr>
              <a:buSzPts val="1360"/>
              <a:buFont typeface="Noto Sans Symbols"/>
              <a:buChar char="▪"/>
              <a:defRPr b="0" i="0" sz="1600" u="none" cap="none" strike="noStrike">
                <a:solidFill>
                  <a:schemeClr val="dk1"/>
                </a:solidFill>
                <a:latin typeface="Rockwell"/>
                <a:ea typeface="Rockwell"/>
                <a:cs typeface="Rockwell"/>
                <a:sym typeface="Rockwell"/>
              </a:defRPr>
            </a:lvl6pPr>
            <a:lvl7pPr indent="-314960" lvl="6" marL="3200400" marR="0" rtl="0" algn="l">
              <a:lnSpc>
                <a:spcPct val="90000"/>
              </a:lnSpc>
              <a:spcBef>
                <a:spcPts val="400"/>
              </a:spcBef>
              <a:spcAft>
                <a:spcPts val="0"/>
              </a:spcAft>
              <a:buClr>
                <a:srgbClr val="9E3611"/>
              </a:buClr>
              <a:buSzPts val="1360"/>
              <a:buFont typeface="Noto Sans Symbols"/>
              <a:buChar char="▪"/>
              <a:defRPr b="0" i="0" sz="1600" u="none" cap="none" strike="noStrike">
                <a:solidFill>
                  <a:schemeClr val="dk1"/>
                </a:solidFill>
                <a:latin typeface="Rockwell"/>
                <a:ea typeface="Rockwell"/>
                <a:cs typeface="Rockwell"/>
                <a:sym typeface="Rockwell"/>
              </a:defRPr>
            </a:lvl7pPr>
            <a:lvl8pPr indent="-314959" lvl="7" marL="3657600" marR="0" rtl="0" algn="l">
              <a:lnSpc>
                <a:spcPct val="90000"/>
              </a:lnSpc>
              <a:spcBef>
                <a:spcPts val="400"/>
              </a:spcBef>
              <a:spcAft>
                <a:spcPts val="0"/>
              </a:spcAft>
              <a:buClr>
                <a:srgbClr val="9E3611"/>
              </a:buClr>
              <a:buSzPts val="1360"/>
              <a:buFont typeface="Noto Sans Symbols"/>
              <a:buChar char="▪"/>
              <a:defRPr b="0" i="0" sz="1600" u="none" cap="none" strike="noStrike">
                <a:solidFill>
                  <a:schemeClr val="dk1"/>
                </a:solidFill>
                <a:latin typeface="Rockwell"/>
                <a:ea typeface="Rockwell"/>
                <a:cs typeface="Rockwell"/>
                <a:sym typeface="Rockwell"/>
              </a:defRPr>
            </a:lvl8pPr>
            <a:lvl9pPr indent="-314959" lvl="8" marL="4114800" marR="0" rtl="0" algn="l">
              <a:lnSpc>
                <a:spcPct val="90000"/>
              </a:lnSpc>
              <a:spcBef>
                <a:spcPts val="400"/>
              </a:spcBef>
              <a:spcAft>
                <a:spcPts val="200"/>
              </a:spcAft>
              <a:buClr>
                <a:srgbClr val="9E3611"/>
              </a:buClr>
              <a:buSzPts val="1360"/>
              <a:buFont typeface="Noto Sans Symbols"/>
              <a:buChar char="▪"/>
              <a:defRPr b="0" i="0" sz="1600" u="none" cap="none" strike="noStrike">
                <a:solidFill>
                  <a:schemeClr val="dk1"/>
                </a:solidFill>
                <a:latin typeface="Rockwell"/>
                <a:ea typeface="Rockwell"/>
                <a:cs typeface="Rockwell"/>
                <a:sym typeface="Rockwell"/>
              </a:defRPr>
            </a:lvl9pPr>
          </a:lstStyle>
          <a:p/>
        </p:txBody>
      </p:sp>
      <p:sp>
        <p:nvSpPr>
          <p:cNvPr id="12" name="Google Shape;12;p65"/>
          <p:cNvSpPr txBox="1"/>
          <p:nvPr>
            <p:ph idx="10" type="dt"/>
          </p:nvPr>
        </p:nvSpPr>
        <p:spPr>
          <a:xfrm>
            <a:off x="7964424" y="6272784"/>
            <a:ext cx="3273552"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100" u="none" cap="none" strike="noStrike">
                <a:solidFill>
                  <a:schemeClr val="dk2"/>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sp>
        <p:nvSpPr>
          <p:cNvPr id="13" name="Google Shape;13;p65"/>
          <p:cNvSpPr txBox="1"/>
          <p:nvPr>
            <p:ph idx="11" type="ftr"/>
          </p:nvPr>
        </p:nvSpPr>
        <p:spPr>
          <a:xfrm>
            <a:off x="1088136" y="6272784"/>
            <a:ext cx="6327648"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dk2"/>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grpSp>
        <p:nvGrpSpPr>
          <p:cNvPr id="14" name="Google Shape;14;p65"/>
          <p:cNvGrpSpPr/>
          <p:nvPr/>
        </p:nvGrpSpPr>
        <p:grpSpPr>
          <a:xfrm>
            <a:off x="11401725" y="6229681"/>
            <a:ext cx="457200" cy="457200"/>
            <a:chOff x="11361456" y="6195813"/>
            <a:chExt cx="548640" cy="548640"/>
          </a:xfrm>
        </p:grpSpPr>
        <p:sp>
          <p:nvSpPr>
            <p:cNvPr id="15" name="Google Shape;15;p65"/>
            <p:cNvSpPr/>
            <p:nvPr/>
          </p:nvSpPr>
          <p:spPr>
            <a:xfrm>
              <a:off x="11361456" y="6195813"/>
              <a:ext cx="548640" cy="548640"/>
            </a:xfrm>
            <a:prstGeom prst="ellipse">
              <a:avLst/>
            </a:prstGeom>
            <a:blipFill rotWithShape="1">
              <a:blip r:embed="rId1">
                <a:alphaModFix/>
              </a:blip>
              <a:tile algn="tl" flip="none" tx="50800" sx="85000" ty="0" sy="85000"/>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65"/>
            <p:cNvSpPr/>
            <p:nvPr/>
          </p:nvSpPr>
          <p:spPr>
            <a:xfrm>
              <a:off x="11396488" y="6230844"/>
              <a:ext cx="478576" cy="478578"/>
            </a:xfrm>
            <a:prstGeom prst="ellipse">
              <a:avLst/>
            </a:prstGeom>
            <a:noFill/>
            <a:ln cap="flat" cmpd="sng" w="127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65"/>
          <p:cNvSpPr txBox="1"/>
          <p:nvPr>
            <p:ph idx="12" type="sldNum"/>
          </p:nvPr>
        </p:nvSpPr>
        <p:spPr>
          <a:xfrm>
            <a:off x="11311128" y="6272784"/>
            <a:ext cx="640080" cy="365125"/>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b="1" i="0" sz="1400" u="none" cap="none" strike="noStrike">
                <a:solidFill>
                  <a:srgbClr val="FFFFFF"/>
                </a:solidFill>
                <a:latin typeface="Rockwell"/>
                <a:ea typeface="Rockwell"/>
                <a:cs typeface="Rockwell"/>
                <a:sym typeface="Rockwell"/>
              </a:defRPr>
            </a:lvl1pPr>
            <a:lvl2pPr indent="0" lvl="1" marL="0" marR="0" rtl="0" algn="ctr">
              <a:spcBef>
                <a:spcPts val="0"/>
              </a:spcBef>
              <a:buNone/>
              <a:defRPr b="1" i="0" sz="1400" u="none" cap="none" strike="noStrike">
                <a:solidFill>
                  <a:srgbClr val="FFFFFF"/>
                </a:solidFill>
                <a:latin typeface="Rockwell"/>
                <a:ea typeface="Rockwell"/>
                <a:cs typeface="Rockwell"/>
                <a:sym typeface="Rockwell"/>
              </a:defRPr>
            </a:lvl2pPr>
            <a:lvl3pPr indent="0" lvl="2" marL="0" marR="0" rtl="0" algn="ctr">
              <a:spcBef>
                <a:spcPts val="0"/>
              </a:spcBef>
              <a:buNone/>
              <a:defRPr b="1" i="0" sz="1400" u="none" cap="none" strike="noStrike">
                <a:solidFill>
                  <a:srgbClr val="FFFFFF"/>
                </a:solidFill>
                <a:latin typeface="Rockwell"/>
                <a:ea typeface="Rockwell"/>
                <a:cs typeface="Rockwell"/>
                <a:sym typeface="Rockwell"/>
              </a:defRPr>
            </a:lvl3pPr>
            <a:lvl4pPr indent="0" lvl="3" marL="0" marR="0" rtl="0" algn="ctr">
              <a:spcBef>
                <a:spcPts val="0"/>
              </a:spcBef>
              <a:buNone/>
              <a:defRPr b="1" i="0" sz="1400" u="none" cap="none" strike="noStrike">
                <a:solidFill>
                  <a:srgbClr val="FFFFFF"/>
                </a:solidFill>
                <a:latin typeface="Rockwell"/>
                <a:ea typeface="Rockwell"/>
                <a:cs typeface="Rockwell"/>
                <a:sym typeface="Rockwell"/>
              </a:defRPr>
            </a:lvl4pPr>
            <a:lvl5pPr indent="0" lvl="4" marL="0" marR="0" rtl="0" algn="ctr">
              <a:spcBef>
                <a:spcPts val="0"/>
              </a:spcBef>
              <a:buNone/>
              <a:defRPr b="1" i="0" sz="1400" u="none" cap="none" strike="noStrike">
                <a:solidFill>
                  <a:srgbClr val="FFFFFF"/>
                </a:solidFill>
                <a:latin typeface="Rockwell"/>
                <a:ea typeface="Rockwell"/>
                <a:cs typeface="Rockwell"/>
                <a:sym typeface="Rockwell"/>
              </a:defRPr>
            </a:lvl5pPr>
            <a:lvl6pPr indent="0" lvl="5" marL="0" marR="0" rtl="0" algn="ctr">
              <a:spcBef>
                <a:spcPts val="0"/>
              </a:spcBef>
              <a:buNone/>
              <a:defRPr b="1" i="0" sz="1400" u="none" cap="none" strike="noStrike">
                <a:solidFill>
                  <a:srgbClr val="FFFFFF"/>
                </a:solidFill>
                <a:latin typeface="Rockwell"/>
                <a:ea typeface="Rockwell"/>
                <a:cs typeface="Rockwell"/>
                <a:sym typeface="Rockwell"/>
              </a:defRPr>
            </a:lvl6pPr>
            <a:lvl7pPr indent="0" lvl="6" marL="0" marR="0" rtl="0" algn="ctr">
              <a:spcBef>
                <a:spcPts val="0"/>
              </a:spcBef>
              <a:buNone/>
              <a:defRPr b="1" i="0" sz="1400" u="none" cap="none" strike="noStrike">
                <a:solidFill>
                  <a:srgbClr val="FFFFFF"/>
                </a:solidFill>
                <a:latin typeface="Rockwell"/>
                <a:ea typeface="Rockwell"/>
                <a:cs typeface="Rockwell"/>
                <a:sym typeface="Rockwell"/>
              </a:defRPr>
            </a:lvl7pPr>
            <a:lvl8pPr indent="0" lvl="7" marL="0" marR="0" rtl="0" algn="ctr">
              <a:spcBef>
                <a:spcPts val="0"/>
              </a:spcBef>
              <a:buNone/>
              <a:defRPr b="1" i="0" sz="1400" u="none" cap="none" strike="noStrike">
                <a:solidFill>
                  <a:srgbClr val="FFFFFF"/>
                </a:solidFill>
                <a:latin typeface="Rockwell"/>
                <a:ea typeface="Rockwell"/>
                <a:cs typeface="Rockwell"/>
                <a:sym typeface="Rockwell"/>
              </a:defRPr>
            </a:lvl8pPr>
            <a:lvl9pPr indent="0" lvl="8" marL="0" marR="0" rtl="0" algn="ctr">
              <a:spcBef>
                <a:spcPts val="0"/>
              </a:spcBef>
              <a:buNone/>
              <a:defRPr b="1" i="0" sz="1400" u="none" cap="none" strike="noStrike">
                <a:solidFill>
                  <a:srgbClr val="FFFFFF"/>
                </a:solidFill>
                <a:latin typeface="Rockwell"/>
                <a:ea typeface="Rockwell"/>
                <a:cs typeface="Rockwell"/>
                <a:sym typeface="Rockwell"/>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3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2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2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1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33.png"/><Relationship Id="rId4" Type="http://schemas.openxmlformats.org/officeDocument/2006/relationships/image" Target="../media/image30.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2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3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3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28.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3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
          <p:cNvSpPr txBox="1"/>
          <p:nvPr>
            <p:ph type="ctrTitle"/>
          </p:nvPr>
        </p:nvSpPr>
        <p:spPr>
          <a:xfrm>
            <a:off x="914401" y="1432223"/>
            <a:ext cx="10278291" cy="3035808"/>
          </a:xfrm>
          <a:prstGeom prst="rect">
            <a:avLst/>
          </a:prstGeom>
          <a:noFill/>
          <a:ln>
            <a:noFill/>
          </a:ln>
        </p:spPr>
        <p:txBody>
          <a:bodyPr anchorCtr="0" anchor="ctr" bIns="45700" lIns="91425" spcFirstLastPara="1" rIns="91425" wrap="square" tIns="45700">
            <a:noAutofit/>
          </a:bodyPr>
          <a:lstStyle/>
          <a:p>
            <a:pPr indent="0" lvl="0" marL="0" rtl="0" algn="r">
              <a:lnSpc>
                <a:spcPct val="80000"/>
              </a:lnSpc>
              <a:spcBef>
                <a:spcPts val="0"/>
              </a:spcBef>
              <a:spcAft>
                <a:spcPts val="0"/>
              </a:spcAft>
              <a:buSzPts val="9600"/>
              <a:buFont typeface="Rockwell"/>
              <a:buNone/>
            </a:pPr>
            <a:r>
              <a:rPr b="1" lang="en-US"/>
              <a:t>DESIGN PROCESS</a:t>
            </a:r>
            <a:endParaRPr/>
          </a:p>
        </p:txBody>
      </p:sp>
      <p:sp>
        <p:nvSpPr>
          <p:cNvPr id="109" name="Google Shape;109;p1"/>
          <p:cNvSpPr txBox="1"/>
          <p:nvPr>
            <p:ph idx="1" type="subTitle"/>
          </p:nvPr>
        </p:nvSpPr>
        <p:spPr>
          <a:xfrm>
            <a:off x="1069848" y="4389120"/>
            <a:ext cx="7891272" cy="106984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87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0"/>
          <p:cNvSpPr txBox="1"/>
          <p:nvPr>
            <p:ph type="title"/>
          </p:nvPr>
        </p:nvSpPr>
        <p:spPr>
          <a:xfrm>
            <a:off x="1069848" y="151217"/>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VALIDATION OR TESTING </a:t>
            </a:r>
            <a:endParaRPr/>
          </a:p>
        </p:txBody>
      </p:sp>
      <p:sp>
        <p:nvSpPr>
          <p:cNvPr id="165" name="Google Shape;165;p10"/>
          <p:cNvSpPr txBox="1"/>
          <p:nvPr>
            <p:ph idx="1" type="body"/>
          </p:nvPr>
        </p:nvSpPr>
        <p:spPr>
          <a:xfrm>
            <a:off x="1069848" y="1760561"/>
            <a:ext cx="10058400" cy="4165980"/>
          </a:xfrm>
          <a:prstGeom prst="rect">
            <a:avLst/>
          </a:prstGeom>
          <a:noFill/>
          <a:ln>
            <a:noFill/>
          </a:ln>
        </p:spPr>
        <p:txBody>
          <a:bodyPr anchorCtr="0" anchor="t" bIns="45700" lIns="91425" spcFirstLastPara="1" rIns="91425" wrap="square" tIns="45700">
            <a:noAutofit/>
          </a:bodyPr>
          <a:lstStyle/>
          <a:p>
            <a:pPr indent="-182880" lvl="0" marL="182880" rtl="0" algn="l">
              <a:lnSpc>
                <a:spcPct val="90000"/>
              </a:lnSpc>
              <a:spcBef>
                <a:spcPts val="0"/>
              </a:spcBef>
              <a:spcAft>
                <a:spcPts val="0"/>
              </a:spcAft>
              <a:buSzPts val="2040"/>
              <a:buChar char="▪"/>
            </a:pPr>
            <a:r>
              <a:rPr lang="en-US" sz="2400"/>
              <a:t>Testing is the phase that determines the overall </a:t>
            </a:r>
            <a:r>
              <a:rPr lang="en-US" sz="2400">
                <a:solidFill>
                  <a:srgbClr val="FF0000"/>
                </a:solidFill>
              </a:rPr>
              <a:t>quality of the end- product. </a:t>
            </a:r>
            <a:endParaRPr sz="2400">
              <a:solidFill>
                <a:srgbClr val="FF0000"/>
              </a:solidFill>
            </a:endParaRPr>
          </a:p>
          <a:p>
            <a:pPr indent="-182880" lvl="0" marL="182880" rtl="0" algn="l">
              <a:lnSpc>
                <a:spcPct val="90000"/>
              </a:lnSpc>
              <a:spcBef>
                <a:spcPts val="1200"/>
              </a:spcBef>
              <a:spcAft>
                <a:spcPts val="0"/>
              </a:spcAft>
              <a:buSzPts val="2040"/>
              <a:buChar char="▪"/>
            </a:pPr>
            <a:r>
              <a:rPr lang="en-US" sz="2400"/>
              <a:t>The testers make notes of the </a:t>
            </a:r>
            <a:r>
              <a:rPr lang="en-US" sz="2400">
                <a:solidFill>
                  <a:srgbClr val="FF0000"/>
                </a:solidFill>
              </a:rPr>
              <a:t>things that have to be improved </a:t>
            </a:r>
            <a:r>
              <a:rPr lang="en-US" sz="2400"/>
              <a:t>and send them back to the respected team for correcting the errors. </a:t>
            </a:r>
            <a:endParaRPr sz="2400"/>
          </a:p>
          <a:p>
            <a:pPr indent="-182880" lvl="0" marL="182880" rtl="0" algn="l">
              <a:lnSpc>
                <a:spcPct val="90000"/>
              </a:lnSpc>
              <a:spcBef>
                <a:spcPts val="1200"/>
              </a:spcBef>
              <a:spcAft>
                <a:spcPts val="0"/>
              </a:spcAft>
              <a:buSzPts val="2040"/>
              <a:buChar char="▪"/>
            </a:pPr>
            <a:r>
              <a:rPr lang="en-US" sz="2400"/>
              <a:t>While evaluating your final product, there are certain factors that one needs to keep in mind. </a:t>
            </a:r>
            <a:endParaRPr sz="2400"/>
          </a:p>
          <a:p>
            <a:pPr indent="-182879" lvl="3" marL="1005839" rtl="0" algn="l">
              <a:lnSpc>
                <a:spcPct val="90000"/>
              </a:lnSpc>
              <a:spcBef>
                <a:spcPts val="400"/>
              </a:spcBef>
              <a:spcAft>
                <a:spcPts val="0"/>
              </a:spcAft>
              <a:buSzPts val="2040"/>
              <a:buChar char="▪"/>
            </a:pPr>
            <a:r>
              <a:rPr lang="en-US" sz="2400"/>
              <a:t>Is the system user-friendly? </a:t>
            </a:r>
            <a:endParaRPr sz="2400"/>
          </a:p>
          <a:p>
            <a:pPr indent="-182879" lvl="3" marL="1005839" rtl="0" algn="l">
              <a:lnSpc>
                <a:spcPct val="90000"/>
              </a:lnSpc>
              <a:spcBef>
                <a:spcPts val="600"/>
              </a:spcBef>
              <a:spcAft>
                <a:spcPts val="0"/>
              </a:spcAft>
              <a:buSzPts val="2040"/>
              <a:buChar char="▪"/>
            </a:pPr>
            <a:r>
              <a:rPr lang="en-US" sz="2400"/>
              <a:t>Is it flexible and easy to operate? </a:t>
            </a:r>
            <a:endParaRPr sz="2400"/>
          </a:p>
          <a:p>
            <a:pPr indent="-182879" lvl="3" marL="1005839" rtl="0" algn="l">
              <a:lnSpc>
                <a:spcPct val="90000"/>
              </a:lnSpc>
              <a:spcBef>
                <a:spcPts val="600"/>
              </a:spcBef>
              <a:spcAft>
                <a:spcPts val="0"/>
              </a:spcAft>
              <a:buSzPts val="2040"/>
              <a:buChar char="▪"/>
            </a:pPr>
            <a:r>
              <a:rPr lang="en-US" sz="2400"/>
              <a:t>Does it solve the customer’s issue? </a:t>
            </a:r>
            <a:endParaRPr sz="2400"/>
          </a:p>
          <a:p>
            <a:pPr indent="-182879" lvl="3" marL="1005839" rtl="0" algn="l">
              <a:lnSpc>
                <a:spcPct val="90000"/>
              </a:lnSpc>
              <a:spcBef>
                <a:spcPts val="600"/>
              </a:spcBef>
              <a:spcAft>
                <a:spcPts val="0"/>
              </a:spcAft>
              <a:buSzPts val="2040"/>
              <a:buChar char="▪"/>
            </a:pPr>
            <a:r>
              <a:rPr lang="en-US" sz="2400"/>
              <a:t>Is it credible and attracts the users to come back every time they need your service? </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1"/>
          <p:cNvSpPr txBox="1"/>
          <p:nvPr>
            <p:ph type="title"/>
          </p:nvPr>
        </p:nvSpPr>
        <p:spPr>
          <a:xfrm>
            <a:off x="2167127" y="1225296"/>
            <a:ext cx="9498399" cy="3520440"/>
          </a:xfrm>
          <a:prstGeom prst="rect">
            <a:avLst/>
          </a:prstGeom>
          <a:noFill/>
          <a:ln>
            <a:noFill/>
          </a:ln>
        </p:spPr>
        <p:txBody>
          <a:bodyPr anchorCtr="0" anchor="ctr" bIns="45700" lIns="91425" spcFirstLastPara="1" rIns="91425" wrap="square" tIns="45700">
            <a:normAutofit/>
          </a:bodyPr>
          <a:lstStyle/>
          <a:p>
            <a:pPr indent="0" lvl="0" marL="0" rtl="0" algn="r">
              <a:lnSpc>
                <a:spcPct val="80000"/>
              </a:lnSpc>
              <a:spcBef>
                <a:spcPts val="0"/>
              </a:spcBef>
              <a:spcAft>
                <a:spcPts val="0"/>
              </a:spcAft>
              <a:buSzPts val="8000"/>
              <a:buFont typeface="Rockwell"/>
              <a:buNone/>
            </a:pPr>
            <a:r>
              <a:rPr lang="en-US"/>
              <a:t>TASK ORIENTED APPROACH</a:t>
            </a:r>
            <a:endParaRPr/>
          </a:p>
        </p:txBody>
      </p:sp>
      <p:sp>
        <p:nvSpPr>
          <p:cNvPr id="172" name="Google Shape;172;p11"/>
          <p:cNvSpPr txBox="1"/>
          <p:nvPr>
            <p:ph idx="1" type="body"/>
          </p:nvPr>
        </p:nvSpPr>
        <p:spPr>
          <a:xfrm>
            <a:off x="2165774" y="5020056"/>
            <a:ext cx="9052560" cy="1066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7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2"/>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TASK ORIENTED APPROACH</a:t>
            </a:r>
            <a:endParaRPr b="1"/>
          </a:p>
        </p:txBody>
      </p:sp>
      <p:sp>
        <p:nvSpPr>
          <p:cNvPr id="178" name="Google Shape;178;p12"/>
          <p:cNvSpPr txBox="1"/>
          <p:nvPr>
            <p:ph idx="1" type="body"/>
          </p:nvPr>
        </p:nvSpPr>
        <p:spPr>
          <a:xfrm>
            <a:off x="1069848" y="2781439"/>
            <a:ext cx="10058400" cy="2441725"/>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2380"/>
              <a:buChar char="▪"/>
            </a:pPr>
            <a:r>
              <a:rPr lang="en-US" sz="2800"/>
              <a:t>It involves the understanding of user tasks, and their sequencing of user actions.</a:t>
            </a:r>
            <a:endParaRPr/>
          </a:p>
          <a:p>
            <a:pPr indent="-31750" lvl="0" marL="182880" rtl="0" algn="l">
              <a:lnSpc>
                <a:spcPct val="90000"/>
              </a:lnSpc>
              <a:spcBef>
                <a:spcPts val="1200"/>
              </a:spcBef>
              <a:spcAft>
                <a:spcPts val="0"/>
              </a:spcAft>
              <a:buSzPts val="2380"/>
              <a:buNone/>
            </a:pPr>
            <a:r>
              <a:t/>
            </a:r>
            <a:endParaRPr sz="2800"/>
          </a:p>
          <a:p>
            <a:pPr indent="-182880" lvl="0" marL="182880" rtl="0" algn="l">
              <a:lnSpc>
                <a:spcPct val="90000"/>
              </a:lnSpc>
              <a:spcBef>
                <a:spcPts val="1200"/>
              </a:spcBef>
              <a:spcAft>
                <a:spcPts val="0"/>
              </a:spcAft>
              <a:buSzPts val="2380"/>
              <a:buChar char="▪"/>
            </a:pPr>
            <a:r>
              <a:rPr lang="en-US" sz="2800"/>
              <a:t>There are 7 stages of task oriented approach.</a:t>
            </a:r>
            <a:endParaRPr sz="2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3"/>
          <p:cNvSpPr txBox="1"/>
          <p:nvPr>
            <p:ph type="title"/>
          </p:nvPr>
        </p:nvSpPr>
        <p:spPr>
          <a:xfrm rot="-5400000">
            <a:off x="-1813560" y="2924694"/>
            <a:ext cx="5833041" cy="1008334"/>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SzPct val="100000"/>
              <a:buFont typeface="Rockwell"/>
              <a:buNone/>
            </a:pPr>
            <a:r>
              <a:rPr lang="en-US"/>
              <a:t>TASK ORIENTED APPROACH</a:t>
            </a:r>
            <a:endParaRPr b="1"/>
          </a:p>
        </p:txBody>
      </p:sp>
      <p:pic>
        <p:nvPicPr>
          <p:cNvPr id="184" name="Google Shape;184;p13"/>
          <p:cNvPicPr preferRelativeResize="0"/>
          <p:nvPr>
            <p:ph idx="1" type="body"/>
          </p:nvPr>
        </p:nvPicPr>
        <p:blipFill rotWithShape="1">
          <a:blip r:embed="rId3">
            <a:alphaModFix/>
          </a:blip>
          <a:srcRect b="3950" l="18505" r="7759" t="1709"/>
          <a:stretch/>
        </p:blipFill>
        <p:spPr>
          <a:xfrm rot="-5400000">
            <a:off x="3295564" y="-192147"/>
            <a:ext cx="6307458" cy="752301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14"/>
          <p:cNvPicPr preferRelativeResize="0"/>
          <p:nvPr>
            <p:ph idx="1" type="body"/>
          </p:nvPr>
        </p:nvPicPr>
        <p:blipFill rotWithShape="1">
          <a:blip r:embed="rId3">
            <a:alphaModFix/>
          </a:blip>
          <a:srcRect b="8178" l="32924" r="14561" t="0"/>
          <a:stretch/>
        </p:blipFill>
        <p:spPr>
          <a:xfrm rot="10800000">
            <a:off x="3408214" y="1136070"/>
            <a:ext cx="6816440" cy="4973555"/>
          </a:xfrm>
          <a:prstGeom prst="rect">
            <a:avLst/>
          </a:prstGeom>
          <a:noFill/>
          <a:ln>
            <a:noFill/>
          </a:ln>
        </p:spPr>
      </p:pic>
      <p:sp>
        <p:nvSpPr>
          <p:cNvPr id="190" name="Google Shape;190;p14"/>
          <p:cNvSpPr txBox="1"/>
          <p:nvPr/>
        </p:nvSpPr>
        <p:spPr>
          <a:xfrm rot="-5400000">
            <a:off x="-739833" y="2294312"/>
            <a:ext cx="5736059" cy="2116697"/>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SzPts val="5400"/>
              <a:buFont typeface="Rockwell"/>
              <a:buNone/>
            </a:pPr>
            <a:r>
              <a:rPr b="0" i="0" lang="en-US" sz="5400" u="none" cap="none" strike="noStrike">
                <a:latin typeface="Rockwell"/>
                <a:ea typeface="Rockwell"/>
                <a:cs typeface="Rockwell"/>
                <a:sym typeface="Rockwell"/>
              </a:rPr>
              <a:t>STAGE – 1 – UNDERSTANDING USERS</a:t>
            </a:r>
            <a:endParaRPr b="0" i="0" sz="5400" u="none" cap="none" strike="noStrike">
              <a:latin typeface="Rockwell"/>
              <a:ea typeface="Rockwell"/>
              <a:cs typeface="Rockwell"/>
              <a:sym typeface="Rockwe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15"/>
          <p:cNvPicPr preferRelativeResize="0"/>
          <p:nvPr>
            <p:ph idx="1" type="body"/>
          </p:nvPr>
        </p:nvPicPr>
        <p:blipFill rotWithShape="1">
          <a:blip r:embed="rId3">
            <a:alphaModFix/>
          </a:blip>
          <a:srcRect b="13319" l="3062" r="3727" t="19432"/>
          <a:stretch/>
        </p:blipFill>
        <p:spPr>
          <a:xfrm>
            <a:off x="3532909" y="484632"/>
            <a:ext cx="7595339" cy="6165272"/>
          </a:xfrm>
          <a:prstGeom prst="rect">
            <a:avLst/>
          </a:prstGeom>
          <a:noFill/>
          <a:ln>
            <a:noFill/>
          </a:ln>
        </p:spPr>
      </p:pic>
      <p:sp>
        <p:nvSpPr>
          <p:cNvPr id="196" name="Google Shape;196;p15"/>
          <p:cNvSpPr txBox="1"/>
          <p:nvPr/>
        </p:nvSpPr>
        <p:spPr>
          <a:xfrm rot="-5400000">
            <a:off x="-739833" y="2294312"/>
            <a:ext cx="5736059" cy="2116697"/>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SzPts val="5400"/>
              <a:buFont typeface="Rockwell"/>
              <a:buNone/>
            </a:pPr>
            <a:r>
              <a:rPr b="0" i="0" lang="en-US" sz="5400" u="none" cap="none" strike="noStrike">
                <a:latin typeface="Rockwell"/>
                <a:ea typeface="Rockwell"/>
                <a:cs typeface="Rockwell"/>
                <a:sym typeface="Rockwell"/>
              </a:rPr>
              <a:t>STAGE – 1 – UNDERSTANDING USERS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descr="C:\Users\Uma Maheswari\Desktop\IMG_11.jpg" id="201" name="Google Shape;201;p16"/>
          <p:cNvPicPr preferRelativeResize="0"/>
          <p:nvPr>
            <p:ph idx="1" type="body"/>
          </p:nvPr>
        </p:nvPicPr>
        <p:blipFill rotWithShape="1">
          <a:blip r:embed="rId3">
            <a:alphaModFix/>
          </a:blip>
          <a:srcRect b="6668" l="20040" r="0" t="21857"/>
          <a:stretch/>
        </p:blipFill>
        <p:spPr>
          <a:xfrm>
            <a:off x="3228109" y="699598"/>
            <a:ext cx="8275843" cy="5673492"/>
          </a:xfrm>
          <a:prstGeom prst="rect">
            <a:avLst/>
          </a:prstGeom>
          <a:noFill/>
          <a:ln>
            <a:noFill/>
          </a:ln>
        </p:spPr>
      </p:pic>
      <p:sp>
        <p:nvSpPr>
          <p:cNvPr id="202" name="Google Shape;202;p16"/>
          <p:cNvSpPr txBox="1"/>
          <p:nvPr/>
        </p:nvSpPr>
        <p:spPr>
          <a:xfrm rot="-5400000">
            <a:off x="-989215" y="2335875"/>
            <a:ext cx="5736059" cy="2116697"/>
          </a:xfrm>
          <a:prstGeom prst="rect">
            <a:avLst/>
          </a:prstGeom>
          <a:noFill/>
          <a:ln>
            <a:noFill/>
          </a:ln>
        </p:spPr>
        <p:txBody>
          <a:bodyPr anchorCtr="0" anchor="ctr" bIns="45700" lIns="91425" spcFirstLastPara="1" rIns="91425" wrap="square" tIns="45700">
            <a:normAutofit fontScale="92500" lnSpcReduction="10000"/>
          </a:bodyPr>
          <a:lstStyle/>
          <a:p>
            <a:pPr indent="0" lvl="0" marL="0" marR="0" rtl="0" algn="ctr">
              <a:lnSpc>
                <a:spcPct val="90000"/>
              </a:lnSpc>
              <a:spcBef>
                <a:spcPts val="0"/>
              </a:spcBef>
              <a:spcAft>
                <a:spcPts val="0"/>
              </a:spcAft>
              <a:buSzPct val="100000"/>
              <a:buFont typeface="Rockwell"/>
              <a:buNone/>
            </a:pPr>
            <a:r>
              <a:rPr b="0" i="0" lang="en-US" sz="5400" u="none" cap="none" strike="noStrike">
                <a:latin typeface="Rockwell"/>
                <a:ea typeface="Rockwell"/>
                <a:cs typeface="Rockwell"/>
                <a:sym typeface="Rockwell"/>
              </a:rPr>
              <a:t>STAGE – 2 –TASKS ANALYSIS AND ALLOCATION OF FUNCTION</a:t>
            </a:r>
            <a:endParaRPr b="0" i="0" sz="5400" u="none" cap="none" strike="noStrike">
              <a:latin typeface="Rockwell"/>
              <a:ea typeface="Rockwell"/>
              <a:cs typeface="Rockwell"/>
              <a:sym typeface="Rockwe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descr="C:\Users\Uma Maheswari\Desktop\IMG_22.jpg" id="207" name="Google Shape;207;p17"/>
          <p:cNvPicPr preferRelativeResize="0"/>
          <p:nvPr>
            <p:ph idx="1" type="body"/>
          </p:nvPr>
        </p:nvPicPr>
        <p:blipFill rotWithShape="1">
          <a:blip r:embed="rId3">
            <a:alphaModFix/>
          </a:blip>
          <a:srcRect b="14191" l="6810" r="0" t="8521"/>
          <a:stretch/>
        </p:blipFill>
        <p:spPr>
          <a:xfrm>
            <a:off x="3186545" y="124691"/>
            <a:ext cx="8257309" cy="5098472"/>
          </a:xfrm>
          <a:prstGeom prst="rect">
            <a:avLst/>
          </a:prstGeom>
          <a:noFill/>
          <a:ln>
            <a:noFill/>
          </a:ln>
        </p:spPr>
      </p:pic>
      <p:sp>
        <p:nvSpPr>
          <p:cNvPr id="208" name="Google Shape;208;p17"/>
          <p:cNvSpPr txBox="1"/>
          <p:nvPr/>
        </p:nvSpPr>
        <p:spPr>
          <a:xfrm rot="-5400000">
            <a:off x="-739833" y="2294312"/>
            <a:ext cx="5736059" cy="2116697"/>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SzPts val="5400"/>
              <a:buFont typeface="Rockwell"/>
              <a:buNone/>
            </a:pPr>
            <a:r>
              <a:rPr b="0" i="0" lang="en-US" sz="5400" u="none" cap="none" strike="noStrike">
                <a:latin typeface="Rockwell"/>
                <a:ea typeface="Rockwell"/>
                <a:cs typeface="Rockwell"/>
                <a:sym typeface="Rockwell"/>
              </a:rPr>
              <a:t>STAGE – 3 – IDENTIFY SHARED TASKS</a:t>
            </a:r>
            <a:endParaRPr b="0" i="0" sz="5400" u="none" cap="none" strike="noStrike">
              <a:latin typeface="Rockwell"/>
              <a:ea typeface="Rockwell"/>
              <a:cs typeface="Rockwell"/>
              <a:sym typeface="Rockwell"/>
            </a:endParaRPr>
          </a:p>
        </p:txBody>
      </p:sp>
      <p:sp>
        <p:nvSpPr>
          <p:cNvPr id="209" name="Google Shape;209;p17"/>
          <p:cNvSpPr txBox="1"/>
          <p:nvPr/>
        </p:nvSpPr>
        <p:spPr>
          <a:xfrm>
            <a:off x="3186544" y="5403272"/>
            <a:ext cx="8894619" cy="1177357"/>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FF0000"/>
              </a:buClr>
              <a:buSzPts val="2000"/>
              <a:buFont typeface="Rockwell"/>
              <a:buNone/>
            </a:pPr>
            <a:r>
              <a:rPr b="1" i="0" lang="en-US" sz="2000" u="none" cap="none" strike="noStrike">
                <a:solidFill>
                  <a:srgbClr val="FF0000"/>
                </a:solidFill>
                <a:latin typeface="Rockwell"/>
                <a:ea typeface="Rockwell"/>
                <a:cs typeface="Rockwell"/>
                <a:sym typeface="Rockwell"/>
              </a:rPr>
              <a:t>THOSE SYSTEMS WHICH ARE SHARED BETWEEN USER AND SYSTEM WILL HAVE A USER SYSTEM INTERFACE</a:t>
            </a:r>
            <a:endParaRPr b="1" i="0" sz="2000" u="none" cap="none" strike="noStrike">
              <a:solidFill>
                <a:srgbClr val="FF0000"/>
              </a:solidFill>
              <a:latin typeface="Rockwell"/>
              <a:ea typeface="Rockwell"/>
              <a:cs typeface="Rockwell"/>
              <a:sym typeface="Rockwe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8"/>
          <p:cNvSpPr txBox="1"/>
          <p:nvPr/>
        </p:nvSpPr>
        <p:spPr>
          <a:xfrm>
            <a:off x="1069848" y="484632"/>
            <a:ext cx="10058400" cy="1413442"/>
          </a:xfrm>
          <a:prstGeom prst="rect">
            <a:avLst/>
          </a:prstGeom>
          <a:noFill/>
          <a:ln>
            <a:noFill/>
          </a:ln>
        </p:spPr>
        <p:txBody>
          <a:bodyPr anchorCtr="0" anchor="ctr" bIns="45700" lIns="91425" spcFirstLastPara="1" rIns="91425" wrap="square" tIns="45700">
            <a:normAutofit lnSpcReduction="10000"/>
          </a:bodyPr>
          <a:lstStyle/>
          <a:p>
            <a:pPr indent="0" lvl="0" marL="0" marR="0" rtl="0" algn="l">
              <a:lnSpc>
                <a:spcPct val="90000"/>
              </a:lnSpc>
              <a:spcBef>
                <a:spcPts val="0"/>
              </a:spcBef>
              <a:spcAft>
                <a:spcPts val="0"/>
              </a:spcAft>
              <a:buSzPts val="5400"/>
              <a:buFont typeface="Rockwell"/>
              <a:buNone/>
            </a:pPr>
            <a:r>
              <a:rPr b="0" i="0" lang="en-US" sz="5400" u="none" cap="none" strike="noStrike">
                <a:latin typeface="Rockwell"/>
                <a:ea typeface="Rockwell"/>
                <a:cs typeface="Rockwell"/>
                <a:sym typeface="Rockwell"/>
              </a:rPr>
              <a:t>STAGE – 4 – SPECIFY USER SYSTEM DIALOGUE</a:t>
            </a:r>
            <a:endParaRPr b="0" i="0" sz="5400" u="none" cap="none" strike="noStrike">
              <a:latin typeface="Rockwell"/>
              <a:ea typeface="Rockwell"/>
              <a:cs typeface="Rockwell"/>
              <a:sym typeface="Rockwell"/>
            </a:endParaRPr>
          </a:p>
        </p:txBody>
      </p:sp>
      <p:sp>
        <p:nvSpPr>
          <p:cNvPr id="215" name="Google Shape;215;p18"/>
          <p:cNvSpPr txBox="1"/>
          <p:nvPr/>
        </p:nvSpPr>
        <p:spPr>
          <a:xfrm>
            <a:off x="3186544" y="5403272"/>
            <a:ext cx="8894619" cy="1177357"/>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SzPts val="2000"/>
              <a:buFont typeface="Rockwell"/>
              <a:buNone/>
            </a:pPr>
            <a:r>
              <a:t/>
            </a:r>
            <a:endParaRPr b="1" i="0" sz="2000" u="none" cap="none" strike="noStrike">
              <a:solidFill>
                <a:srgbClr val="FF0000"/>
              </a:solidFill>
              <a:latin typeface="Rockwell"/>
              <a:ea typeface="Rockwell"/>
              <a:cs typeface="Rockwell"/>
              <a:sym typeface="Rockwell"/>
            </a:endParaRPr>
          </a:p>
        </p:txBody>
      </p:sp>
      <p:sp>
        <p:nvSpPr>
          <p:cNvPr id="216" name="Google Shape;216;p18"/>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2380"/>
              <a:buChar char="▪"/>
            </a:pPr>
            <a:r>
              <a:rPr b="1" lang="en-US" sz="2800">
                <a:solidFill>
                  <a:srgbClr val="FF0000"/>
                </a:solidFill>
              </a:rPr>
              <a:t>Two techniques for specifying the dialogue between user and system is introduced.</a:t>
            </a:r>
            <a:endParaRPr/>
          </a:p>
          <a:p>
            <a:pPr indent="-53340" lvl="1" marL="457200" rtl="0" algn="l">
              <a:lnSpc>
                <a:spcPct val="90000"/>
              </a:lnSpc>
              <a:spcBef>
                <a:spcPts val="400"/>
              </a:spcBef>
              <a:spcAft>
                <a:spcPts val="0"/>
              </a:spcAft>
              <a:buSzPts val="2040"/>
              <a:buNone/>
            </a:pPr>
            <a:r>
              <a:t/>
            </a:r>
            <a:endParaRPr b="1" sz="2400">
              <a:solidFill>
                <a:srgbClr val="FF0000"/>
              </a:solidFill>
            </a:endParaRPr>
          </a:p>
          <a:p>
            <a:pPr indent="-182880" lvl="1" marL="457200" rtl="0" algn="l">
              <a:lnSpc>
                <a:spcPct val="90000"/>
              </a:lnSpc>
              <a:spcBef>
                <a:spcPts val="600"/>
              </a:spcBef>
              <a:spcAft>
                <a:spcPts val="0"/>
              </a:spcAft>
              <a:buSzPts val="2040"/>
              <a:buChar char="▪"/>
            </a:pPr>
            <a:r>
              <a:rPr b="1" lang="en-US" sz="2400">
                <a:solidFill>
                  <a:srgbClr val="FF0000"/>
                </a:solidFill>
              </a:rPr>
              <a:t>Dialogue Network diagram</a:t>
            </a:r>
            <a:endParaRPr/>
          </a:p>
          <a:p>
            <a:pPr indent="-182880" lvl="1" marL="457200" rtl="0" algn="l">
              <a:lnSpc>
                <a:spcPct val="90000"/>
              </a:lnSpc>
              <a:spcBef>
                <a:spcPts val="600"/>
              </a:spcBef>
              <a:spcAft>
                <a:spcPts val="0"/>
              </a:spcAft>
              <a:buSzPts val="2040"/>
              <a:buChar char="▪"/>
            </a:pPr>
            <a:r>
              <a:rPr b="1" lang="en-US" sz="2400">
                <a:solidFill>
                  <a:srgbClr val="FF0000"/>
                </a:solidFill>
              </a:rPr>
              <a:t>Logical Dialogue Controls (LDC)</a:t>
            </a:r>
            <a:endParaRPr/>
          </a:p>
          <a:p>
            <a:pPr indent="-31750" lvl="0" marL="182880" rtl="0" algn="l">
              <a:lnSpc>
                <a:spcPct val="90000"/>
              </a:lnSpc>
              <a:spcBef>
                <a:spcPts val="1400"/>
              </a:spcBef>
              <a:spcAft>
                <a:spcPts val="0"/>
              </a:spcAft>
              <a:buSzPts val="2380"/>
              <a:buNone/>
            </a:pPr>
            <a:r>
              <a:t/>
            </a:r>
            <a:endParaRPr sz="2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19"/>
          <p:cNvPicPr preferRelativeResize="0"/>
          <p:nvPr>
            <p:ph idx="1" type="body"/>
          </p:nvPr>
        </p:nvPicPr>
        <p:blipFill rotWithShape="1">
          <a:blip r:embed="rId3">
            <a:alphaModFix/>
          </a:blip>
          <a:srcRect b="25011" l="6352" r="4878" t="18287"/>
          <a:stretch/>
        </p:blipFill>
        <p:spPr>
          <a:xfrm rot="-5400000">
            <a:off x="5013860" y="-816210"/>
            <a:ext cx="4685808" cy="7287490"/>
          </a:xfrm>
          <a:prstGeom prst="rect">
            <a:avLst/>
          </a:prstGeom>
          <a:noFill/>
          <a:ln>
            <a:noFill/>
          </a:ln>
        </p:spPr>
      </p:pic>
      <p:sp>
        <p:nvSpPr>
          <p:cNvPr id="222" name="Google Shape;222;p19"/>
          <p:cNvSpPr txBox="1"/>
          <p:nvPr/>
        </p:nvSpPr>
        <p:spPr>
          <a:xfrm rot="-5400000">
            <a:off x="-739833" y="2294312"/>
            <a:ext cx="5736059" cy="211669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SzPts val="5400"/>
              <a:buFont typeface="Rockwell"/>
              <a:buNone/>
            </a:pPr>
            <a:r>
              <a:rPr b="0" i="0" lang="en-US" sz="5400" u="none" cap="none" strike="noStrike">
                <a:latin typeface="Rockwell"/>
                <a:ea typeface="Rockwell"/>
                <a:cs typeface="Rockwell"/>
                <a:sym typeface="Rockwell"/>
              </a:rPr>
              <a:t>STAGE – 4 – SPECIFY USER SYSTEM DIALOGUE</a:t>
            </a:r>
            <a:endParaRPr b="0" i="0" sz="5400" u="none" cap="none" strike="noStrike">
              <a:latin typeface="Rockwell"/>
              <a:ea typeface="Rockwell"/>
              <a:cs typeface="Rockwell"/>
              <a:sym typeface="Rockwell"/>
            </a:endParaRPr>
          </a:p>
        </p:txBody>
      </p:sp>
      <p:sp>
        <p:nvSpPr>
          <p:cNvPr id="223" name="Google Shape;223;p19"/>
          <p:cNvSpPr txBox="1"/>
          <p:nvPr/>
        </p:nvSpPr>
        <p:spPr>
          <a:xfrm>
            <a:off x="3186544" y="5403272"/>
            <a:ext cx="8894619" cy="1177357"/>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rgbClr val="FF0000"/>
              </a:buClr>
              <a:buSzPts val="2000"/>
              <a:buFont typeface="Rockwell"/>
              <a:buNone/>
            </a:pPr>
            <a:r>
              <a:rPr b="1" i="0" lang="en-US" sz="2000" u="none" cap="none" strike="noStrike">
                <a:solidFill>
                  <a:srgbClr val="FF0000"/>
                </a:solidFill>
                <a:latin typeface="Rockwell"/>
                <a:ea typeface="Rockwell"/>
                <a:cs typeface="Rockwell"/>
                <a:sym typeface="Rockwell"/>
              </a:rPr>
              <a:t>DIALOGUE NETWORK DIAGRAM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UNIT - 4</a:t>
            </a:r>
            <a:endParaRPr/>
          </a:p>
        </p:txBody>
      </p:sp>
      <p:sp>
        <p:nvSpPr>
          <p:cNvPr id="115" name="Google Shape;115;p2"/>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182880" lvl="0" marL="182880" rtl="0" algn="l">
              <a:lnSpc>
                <a:spcPct val="150000"/>
              </a:lnSpc>
              <a:spcBef>
                <a:spcPts val="0"/>
              </a:spcBef>
              <a:spcAft>
                <a:spcPts val="0"/>
              </a:spcAft>
              <a:buSzPts val="1700"/>
              <a:buChar char="▪"/>
            </a:pPr>
            <a:r>
              <a:rPr lang="en-US"/>
              <a:t>UI Design Process </a:t>
            </a:r>
            <a:endParaRPr/>
          </a:p>
          <a:p>
            <a:pPr indent="-182880" lvl="0" marL="182880" rtl="0" algn="l">
              <a:lnSpc>
                <a:spcPct val="150000"/>
              </a:lnSpc>
              <a:spcBef>
                <a:spcPts val="1200"/>
              </a:spcBef>
              <a:spcAft>
                <a:spcPts val="0"/>
              </a:spcAft>
              <a:buSzPts val="1700"/>
              <a:buChar char="▪"/>
            </a:pPr>
            <a:r>
              <a:rPr lang="en-US"/>
              <a:t>Task Oriented Design </a:t>
            </a:r>
            <a:endParaRPr/>
          </a:p>
          <a:p>
            <a:pPr indent="-182880" lvl="0" marL="182880" rtl="0" algn="l">
              <a:lnSpc>
                <a:spcPct val="150000"/>
              </a:lnSpc>
              <a:spcBef>
                <a:spcPts val="1200"/>
              </a:spcBef>
              <a:spcAft>
                <a:spcPts val="0"/>
              </a:spcAft>
              <a:buSzPts val="1700"/>
              <a:buChar char="▪"/>
            </a:pPr>
            <a:r>
              <a:rPr lang="en-US"/>
              <a:t>Object Oriented Design </a:t>
            </a:r>
            <a:endParaRPr/>
          </a:p>
          <a:p>
            <a:pPr indent="-182880" lvl="0" marL="182880" rtl="0" algn="l">
              <a:lnSpc>
                <a:spcPct val="150000"/>
              </a:lnSpc>
              <a:spcBef>
                <a:spcPts val="1200"/>
              </a:spcBef>
              <a:spcAft>
                <a:spcPts val="0"/>
              </a:spcAft>
              <a:buSzPts val="1700"/>
              <a:buChar char="▪"/>
            </a:pPr>
            <a:r>
              <a:rPr lang="en-US"/>
              <a:t>CSCW UI Design </a:t>
            </a:r>
            <a:endParaRPr/>
          </a:p>
          <a:p>
            <a:pPr indent="-182880" lvl="0" marL="182880" rtl="0" algn="l">
              <a:lnSpc>
                <a:spcPct val="150000"/>
              </a:lnSpc>
              <a:spcBef>
                <a:spcPts val="1200"/>
              </a:spcBef>
              <a:spcAft>
                <a:spcPts val="0"/>
              </a:spcAft>
              <a:buSzPts val="1700"/>
              <a:buChar char="▪"/>
            </a:pPr>
            <a:r>
              <a:rPr lang="en-US"/>
              <a:t>Case Studies.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20"/>
          <p:cNvPicPr preferRelativeResize="0"/>
          <p:nvPr>
            <p:ph idx="1" type="body"/>
          </p:nvPr>
        </p:nvPicPr>
        <p:blipFill rotWithShape="1">
          <a:blip r:embed="rId3">
            <a:alphaModFix/>
          </a:blip>
          <a:srcRect b="30118" l="2938" r="9245" t="17262"/>
          <a:stretch/>
        </p:blipFill>
        <p:spPr>
          <a:xfrm rot="-5400000">
            <a:off x="4128449" y="-69346"/>
            <a:ext cx="5766949" cy="6874905"/>
          </a:xfrm>
          <a:prstGeom prst="rect">
            <a:avLst/>
          </a:prstGeom>
          <a:noFill/>
          <a:ln>
            <a:noFill/>
          </a:ln>
        </p:spPr>
      </p:pic>
      <p:sp>
        <p:nvSpPr>
          <p:cNvPr id="229" name="Google Shape;229;p20"/>
          <p:cNvSpPr/>
          <p:nvPr/>
        </p:nvSpPr>
        <p:spPr>
          <a:xfrm>
            <a:off x="3110342" y="5569527"/>
            <a:ext cx="928255" cy="339436"/>
          </a:xfrm>
          <a:prstGeom prst="rect">
            <a:avLst/>
          </a:prstGeom>
          <a:solidFill>
            <a:schemeClr val="lt1"/>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230" name="Google Shape;230;p20"/>
          <p:cNvSpPr txBox="1"/>
          <p:nvPr/>
        </p:nvSpPr>
        <p:spPr>
          <a:xfrm rot="-5400000">
            <a:off x="-739833" y="2294312"/>
            <a:ext cx="5736059" cy="211669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SzPts val="5400"/>
              <a:buFont typeface="Rockwell"/>
              <a:buNone/>
            </a:pPr>
            <a:r>
              <a:rPr b="0" i="0" lang="en-US" sz="5400" u="none" cap="none" strike="noStrike">
                <a:latin typeface="Rockwell"/>
                <a:ea typeface="Rockwell"/>
                <a:cs typeface="Rockwell"/>
                <a:sym typeface="Rockwell"/>
              </a:rPr>
              <a:t>STAGE – 4 – SPECIFY USER SYSTEM DIALOGUE</a:t>
            </a:r>
            <a:endParaRPr b="0" i="0" sz="5400" u="none" cap="none" strike="noStrike">
              <a:latin typeface="Rockwell"/>
              <a:ea typeface="Rockwell"/>
              <a:cs typeface="Rockwell"/>
              <a:sym typeface="Rockwe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21"/>
          <p:cNvPicPr preferRelativeResize="0"/>
          <p:nvPr>
            <p:ph idx="1" type="body"/>
          </p:nvPr>
        </p:nvPicPr>
        <p:blipFill rotWithShape="1">
          <a:blip r:embed="rId3">
            <a:alphaModFix/>
          </a:blip>
          <a:srcRect b="0" l="13984" r="24268" t="12624"/>
          <a:stretch/>
        </p:blipFill>
        <p:spPr>
          <a:xfrm>
            <a:off x="4156362" y="872836"/>
            <a:ext cx="6536067" cy="5202382"/>
          </a:xfrm>
          <a:prstGeom prst="rect">
            <a:avLst/>
          </a:prstGeom>
          <a:noFill/>
          <a:ln>
            <a:noFill/>
          </a:ln>
        </p:spPr>
      </p:pic>
      <p:sp>
        <p:nvSpPr>
          <p:cNvPr id="236" name="Google Shape;236;p21"/>
          <p:cNvSpPr/>
          <p:nvPr/>
        </p:nvSpPr>
        <p:spPr>
          <a:xfrm>
            <a:off x="3962400" y="5735782"/>
            <a:ext cx="928255" cy="339436"/>
          </a:xfrm>
          <a:prstGeom prst="rect">
            <a:avLst/>
          </a:prstGeom>
          <a:solidFill>
            <a:schemeClr val="lt1"/>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237" name="Google Shape;237;p21"/>
          <p:cNvSpPr txBox="1"/>
          <p:nvPr/>
        </p:nvSpPr>
        <p:spPr>
          <a:xfrm rot="-5400000">
            <a:off x="-739833" y="2294312"/>
            <a:ext cx="5736059" cy="211669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SzPts val="5400"/>
              <a:buFont typeface="Rockwell"/>
              <a:buNone/>
            </a:pPr>
            <a:r>
              <a:rPr b="0" i="0" lang="en-US" sz="5400" u="none" cap="none" strike="noStrike">
                <a:latin typeface="Rockwell"/>
                <a:ea typeface="Rockwell"/>
                <a:cs typeface="Rockwell"/>
                <a:sym typeface="Rockwell"/>
              </a:rPr>
              <a:t>STAGE – 4 – SPECIFY USER SYSTEM DIALOGUE</a:t>
            </a:r>
            <a:endParaRPr b="0" i="0" sz="5400" u="none" cap="none" strike="noStrike">
              <a:latin typeface="Rockwell"/>
              <a:ea typeface="Rockwell"/>
              <a:cs typeface="Rockwell"/>
              <a:sym typeface="Rockwell"/>
            </a:endParaRPr>
          </a:p>
        </p:txBody>
      </p:sp>
      <p:sp>
        <p:nvSpPr>
          <p:cNvPr id="238" name="Google Shape;238;p21"/>
          <p:cNvSpPr/>
          <p:nvPr/>
        </p:nvSpPr>
        <p:spPr>
          <a:xfrm>
            <a:off x="3787973" y="6220690"/>
            <a:ext cx="3895618"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800" u="none" cap="none" strike="noStrike">
                <a:solidFill>
                  <a:srgbClr val="FF0000"/>
                </a:solidFill>
                <a:latin typeface="Rockwell"/>
                <a:ea typeface="Rockwell"/>
                <a:cs typeface="Rockwell"/>
                <a:sym typeface="Rockwell"/>
              </a:rPr>
              <a:t>Logical Dialogue Controls (LDC)</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22"/>
          <p:cNvPicPr preferRelativeResize="0"/>
          <p:nvPr>
            <p:ph idx="1" type="body"/>
          </p:nvPr>
        </p:nvPicPr>
        <p:blipFill rotWithShape="1">
          <a:blip r:embed="rId3">
            <a:alphaModFix/>
          </a:blip>
          <a:srcRect b="0" l="18024" r="22535" t="0"/>
          <a:stretch/>
        </p:blipFill>
        <p:spPr>
          <a:xfrm>
            <a:off x="4059381" y="484632"/>
            <a:ext cx="6497782" cy="6149060"/>
          </a:xfrm>
          <a:prstGeom prst="rect">
            <a:avLst/>
          </a:prstGeom>
          <a:noFill/>
          <a:ln>
            <a:noFill/>
          </a:ln>
        </p:spPr>
      </p:pic>
      <p:sp>
        <p:nvSpPr>
          <p:cNvPr id="244" name="Google Shape;244;p22"/>
          <p:cNvSpPr/>
          <p:nvPr/>
        </p:nvSpPr>
        <p:spPr>
          <a:xfrm>
            <a:off x="3595253" y="5915891"/>
            <a:ext cx="928255" cy="339436"/>
          </a:xfrm>
          <a:prstGeom prst="rect">
            <a:avLst/>
          </a:prstGeom>
          <a:solidFill>
            <a:schemeClr val="lt1"/>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245" name="Google Shape;245;p22"/>
          <p:cNvSpPr txBox="1"/>
          <p:nvPr/>
        </p:nvSpPr>
        <p:spPr>
          <a:xfrm rot="-5400000">
            <a:off x="-739833" y="2294312"/>
            <a:ext cx="5736059" cy="211669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SzPts val="5400"/>
              <a:buFont typeface="Rockwell"/>
              <a:buNone/>
            </a:pPr>
            <a:r>
              <a:rPr b="0" i="0" lang="en-US" sz="5400" u="none" cap="none" strike="noStrike">
                <a:latin typeface="Rockwell"/>
                <a:ea typeface="Rockwell"/>
                <a:cs typeface="Rockwell"/>
                <a:sym typeface="Rockwell"/>
              </a:rPr>
              <a:t>STAGE – 4 – SPECIFY USER SYSTEM DIALOGUE</a:t>
            </a:r>
            <a:endParaRPr b="0" i="0" sz="5400" u="none" cap="none" strike="noStrike">
              <a:latin typeface="Rockwell"/>
              <a:ea typeface="Rockwell"/>
              <a:cs typeface="Rockwell"/>
              <a:sym typeface="Rockwe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p23"/>
          <p:cNvPicPr preferRelativeResize="0"/>
          <p:nvPr>
            <p:ph idx="1" type="body"/>
          </p:nvPr>
        </p:nvPicPr>
        <p:blipFill rotWithShape="1">
          <a:blip r:embed="rId3">
            <a:alphaModFix/>
          </a:blip>
          <a:srcRect b="16244" l="22064" r="27921" t="2365"/>
          <a:stretch/>
        </p:blipFill>
        <p:spPr>
          <a:xfrm>
            <a:off x="4100947" y="878378"/>
            <a:ext cx="6123708" cy="5605550"/>
          </a:xfrm>
          <a:prstGeom prst="rect">
            <a:avLst/>
          </a:prstGeom>
          <a:noFill/>
          <a:ln>
            <a:noFill/>
          </a:ln>
        </p:spPr>
      </p:pic>
      <p:sp>
        <p:nvSpPr>
          <p:cNvPr id="251" name="Google Shape;251;p23"/>
          <p:cNvSpPr/>
          <p:nvPr/>
        </p:nvSpPr>
        <p:spPr>
          <a:xfrm>
            <a:off x="3636819" y="6040582"/>
            <a:ext cx="928255" cy="339436"/>
          </a:xfrm>
          <a:prstGeom prst="rect">
            <a:avLst/>
          </a:prstGeom>
          <a:solidFill>
            <a:schemeClr val="lt1"/>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252" name="Google Shape;252;p23"/>
          <p:cNvSpPr txBox="1"/>
          <p:nvPr/>
        </p:nvSpPr>
        <p:spPr>
          <a:xfrm rot="-5400000">
            <a:off x="-739833" y="2294312"/>
            <a:ext cx="5736059" cy="211669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SzPts val="5400"/>
              <a:buFont typeface="Rockwell"/>
              <a:buNone/>
            </a:pPr>
            <a:r>
              <a:rPr b="0" i="0" lang="en-US" sz="5400" u="none" cap="none" strike="noStrike">
                <a:latin typeface="Rockwell"/>
                <a:ea typeface="Rockwell"/>
                <a:cs typeface="Rockwell"/>
                <a:sym typeface="Rockwell"/>
              </a:rPr>
              <a:t>STAGE – 4 – SPECIFY USER SYSTEM DIALOGUE</a:t>
            </a:r>
            <a:endParaRPr b="0" i="0" sz="5400" u="none" cap="none" strike="noStrike">
              <a:latin typeface="Rockwell"/>
              <a:ea typeface="Rockwell"/>
              <a:cs typeface="Rockwell"/>
              <a:sym typeface="Rockwe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4"/>
          <p:cNvSpPr txBox="1"/>
          <p:nvPr>
            <p:ph type="title"/>
          </p:nvPr>
        </p:nvSpPr>
        <p:spPr>
          <a:xfrm rot="-5400000">
            <a:off x="-739833" y="2294312"/>
            <a:ext cx="5736059" cy="211669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 – 4 – SPECIFY USER SYSTEM DIALOGUE</a:t>
            </a:r>
            <a:endParaRPr/>
          </a:p>
        </p:txBody>
      </p:sp>
      <p:pic>
        <p:nvPicPr>
          <p:cNvPr id="258" name="Google Shape;258;p24"/>
          <p:cNvPicPr preferRelativeResize="0"/>
          <p:nvPr>
            <p:ph idx="1" type="body"/>
          </p:nvPr>
        </p:nvPicPr>
        <p:blipFill rotWithShape="1">
          <a:blip r:embed="rId3">
            <a:alphaModFix/>
          </a:blip>
          <a:srcRect b="13387" l="0" r="0" t="22010"/>
          <a:stretch/>
        </p:blipFill>
        <p:spPr>
          <a:xfrm rot="10800000">
            <a:off x="3922617" y="484632"/>
            <a:ext cx="7205631" cy="609094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5"/>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 – 5 – PLAN THE DESIGN OF USER INTERFACE</a:t>
            </a:r>
            <a:endParaRPr/>
          </a:p>
        </p:txBody>
      </p:sp>
      <p:sp>
        <p:nvSpPr>
          <p:cNvPr id="264" name="Google Shape;264;p25"/>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31750" lvl="0" marL="182880" rtl="0" algn="l">
              <a:lnSpc>
                <a:spcPct val="90000"/>
              </a:lnSpc>
              <a:spcBef>
                <a:spcPts val="0"/>
              </a:spcBef>
              <a:spcAft>
                <a:spcPts val="0"/>
              </a:spcAft>
              <a:buSzPts val="2380"/>
              <a:buNone/>
            </a:pPr>
            <a:r>
              <a:t/>
            </a:r>
            <a:endParaRPr sz="2800"/>
          </a:p>
          <a:p>
            <a:pPr indent="-182880" lvl="0" marL="182880" rtl="0" algn="l">
              <a:lnSpc>
                <a:spcPct val="90000"/>
              </a:lnSpc>
              <a:spcBef>
                <a:spcPts val="1200"/>
              </a:spcBef>
              <a:spcAft>
                <a:spcPts val="0"/>
              </a:spcAft>
              <a:buSzPts val="2380"/>
              <a:buChar char="▪"/>
            </a:pPr>
            <a:r>
              <a:rPr lang="en-US" sz="2800"/>
              <a:t>Planning is divided into four main stages.</a:t>
            </a:r>
            <a:endParaRPr/>
          </a:p>
          <a:p>
            <a:pPr indent="-31750" lvl="0" marL="182880" rtl="0" algn="l">
              <a:lnSpc>
                <a:spcPct val="90000"/>
              </a:lnSpc>
              <a:spcBef>
                <a:spcPts val="1200"/>
              </a:spcBef>
              <a:spcAft>
                <a:spcPts val="0"/>
              </a:spcAft>
              <a:buSzPts val="2380"/>
              <a:buNone/>
            </a:pPr>
            <a:r>
              <a:t/>
            </a:r>
            <a:endParaRPr sz="2800"/>
          </a:p>
          <a:p>
            <a:pPr indent="-182880" lvl="1" marL="457200" rtl="0" algn="l">
              <a:lnSpc>
                <a:spcPct val="90000"/>
              </a:lnSpc>
              <a:spcBef>
                <a:spcPts val="400"/>
              </a:spcBef>
              <a:spcAft>
                <a:spcPts val="0"/>
              </a:spcAft>
              <a:buSzPts val="2040"/>
              <a:buChar char="▪"/>
            </a:pPr>
            <a:r>
              <a:rPr lang="en-US" sz="2400"/>
              <a:t>Deciding what information should be displayed in each window</a:t>
            </a:r>
            <a:endParaRPr/>
          </a:p>
          <a:p>
            <a:pPr indent="-182880" lvl="1" marL="457200" rtl="0" algn="l">
              <a:lnSpc>
                <a:spcPct val="90000"/>
              </a:lnSpc>
              <a:spcBef>
                <a:spcPts val="600"/>
              </a:spcBef>
              <a:spcAft>
                <a:spcPts val="0"/>
              </a:spcAft>
              <a:buSzPts val="2040"/>
              <a:buChar char="▪"/>
            </a:pPr>
            <a:r>
              <a:rPr lang="en-US" sz="2400"/>
              <a:t>Deciding how the information should be displayed</a:t>
            </a:r>
            <a:endParaRPr/>
          </a:p>
          <a:p>
            <a:pPr indent="-182880" lvl="1" marL="457200" rtl="0" algn="l">
              <a:lnSpc>
                <a:spcPct val="90000"/>
              </a:lnSpc>
              <a:spcBef>
                <a:spcPts val="600"/>
              </a:spcBef>
              <a:spcAft>
                <a:spcPts val="0"/>
              </a:spcAft>
              <a:buSzPts val="2040"/>
              <a:buChar char="▪"/>
            </a:pPr>
            <a:r>
              <a:rPr lang="en-US" sz="2400"/>
              <a:t>Deciding where each field will appear</a:t>
            </a:r>
            <a:endParaRPr/>
          </a:p>
          <a:p>
            <a:pPr indent="-182880" lvl="1" marL="457200" rtl="0" algn="l">
              <a:lnSpc>
                <a:spcPct val="90000"/>
              </a:lnSpc>
              <a:spcBef>
                <a:spcPts val="600"/>
              </a:spcBef>
              <a:spcAft>
                <a:spcPts val="0"/>
              </a:spcAft>
              <a:buSzPts val="2040"/>
              <a:buChar char="▪"/>
            </a:pPr>
            <a:r>
              <a:rPr lang="en-US" sz="2400"/>
              <a:t>Deciding what highlighting is required.</a:t>
            </a:r>
            <a:endParaRPr sz="2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6"/>
          <p:cNvSpPr txBox="1"/>
          <p:nvPr>
            <p:ph idx="1" type="body"/>
          </p:nvPr>
        </p:nvSpPr>
        <p:spPr>
          <a:xfrm>
            <a:off x="1069848" y="997527"/>
            <a:ext cx="10058400" cy="5174673"/>
          </a:xfrm>
          <a:prstGeom prst="rect">
            <a:avLst/>
          </a:prstGeom>
          <a:noFill/>
          <a:ln>
            <a:noFill/>
          </a:ln>
        </p:spPr>
        <p:txBody>
          <a:bodyPr anchorCtr="0" anchor="t" bIns="45700" lIns="91425" spcFirstLastPara="1" rIns="91425" wrap="square" tIns="45700">
            <a:normAutofit/>
          </a:bodyPr>
          <a:lstStyle/>
          <a:p>
            <a:pPr indent="-182880" lvl="1" marL="457200" rtl="0" algn="l">
              <a:lnSpc>
                <a:spcPct val="90000"/>
              </a:lnSpc>
              <a:spcBef>
                <a:spcPts val="0"/>
              </a:spcBef>
              <a:spcAft>
                <a:spcPts val="0"/>
              </a:spcAft>
              <a:buSzPts val="2040"/>
              <a:buChar char="▪"/>
            </a:pPr>
            <a:r>
              <a:rPr lang="en-US" sz="2400"/>
              <a:t>What information should be displayed in each window</a:t>
            </a:r>
            <a:endParaRPr/>
          </a:p>
          <a:p>
            <a:pPr indent="-182879" lvl="2" marL="731520" rtl="0" algn="l">
              <a:lnSpc>
                <a:spcPct val="90000"/>
              </a:lnSpc>
              <a:spcBef>
                <a:spcPts val="600"/>
              </a:spcBef>
              <a:spcAft>
                <a:spcPts val="0"/>
              </a:spcAft>
              <a:buSzPts val="1870"/>
              <a:buChar char="▪"/>
            </a:pPr>
            <a:r>
              <a:rPr lang="en-US" sz="2200"/>
              <a:t>Follow the guidelines in menu design</a:t>
            </a:r>
            <a:endParaRPr/>
          </a:p>
          <a:p>
            <a:pPr indent="-53340" lvl="1" marL="457200" rtl="0" algn="l">
              <a:lnSpc>
                <a:spcPct val="90000"/>
              </a:lnSpc>
              <a:spcBef>
                <a:spcPts val="600"/>
              </a:spcBef>
              <a:spcAft>
                <a:spcPts val="0"/>
              </a:spcAft>
              <a:buSzPts val="2040"/>
              <a:buNone/>
            </a:pPr>
            <a:r>
              <a:t/>
            </a:r>
            <a:endParaRPr sz="2400"/>
          </a:p>
          <a:p>
            <a:pPr indent="-182880" lvl="1" marL="457200" rtl="0" algn="l">
              <a:lnSpc>
                <a:spcPct val="90000"/>
              </a:lnSpc>
              <a:spcBef>
                <a:spcPts val="600"/>
              </a:spcBef>
              <a:spcAft>
                <a:spcPts val="0"/>
              </a:spcAft>
              <a:buSzPts val="2040"/>
              <a:buChar char="▪"/>
            </a:pPr>
            <a:r>
              <a:rPr lang="en-US" sz="2400"/>
              <a:t>How the information should be displayed</a:t>
            </a:r>
            <a:endParaRPr/>
          </a:p>
          <a:p>
            <a:pPr indent="-182879" lvl="2" marL="731520" rtl="0" algn="l">
              <a:lnSpc>
                <a:spcPct val="90000"/>
              </a:lnSpc>
              <a:spcBef>
                <a:spcPts val="600"/>
              </a:spcBef>
              <a:spcAft>
                <a:spcPts val="0"/>
              </a:spcAft>
              <a:buSzPts val="1870"/>
              <a:buChar char="▪"/>
            </a:pPr>
            <a:r>
              <a:rPr lang="en-US" sz="2200"/>
              <a:t>Follow the guidelines of information presentation</a:t>
            </a:r>
            <a:endParaRPr/>
          </a:p>
          <a:p>
            <a:pPr indent="-182879" lvl="2" marL="731520" rtl="0" algn="l">
              <a:lnSpc>
                <a:spcPct val="90000"/>
              </a:lnSpc>
              <a:spcBef>
                <a:spcPts val="600"/>
              </a:spcBef>
              <a:spcAft>
                <a:spcPts val="0"/>
              </a:spcAft>
              <a:buSzPts val="1870"/>
              <a:buChar char="▪"/>
            </a:pPr>
            <a:r>
              <a:rPr lang="en-US" sz="2200"/>
              <a:t>Follow the guidelines on data entry</a:t>
            </a:r>
            <a:endParaRPr/>
          </a:p>
          <a:p>
            <a:pPr indent="-53340" lvl="1" marL="457200" rtl="0" algn="l">
              <a:lnSpc>
                <a:spcPct val="90000"/>
              </a:lnSpc>
              <a:spcBef>
                <a:spcPts val="600"/>
              </a:spcBef>
              <a:spcAft>
                <a:spcPts val="0"/>
              </a:spcAft>
              <a:buSzPts val="2040"/>
              <a:buNone/>
            </a:pPr>
            <a:r>
              <a:t/>
            </a:r>
            <a:endParaRPr sz="2400"/>
          </a:p>
          <a:p>
            <a:pPr indent="-182880" lvl="1" marL="457200" rtl="0" algn="l">
              <a:lnSpc>
                <a:spcPct val="90000"/>
              </a:lnSpc>
              <a:spcBef>
                <a:spcPts val="600"/>
              </a:spcBef>
              <a:spcAft>
                <a:spcPts val="0"/>
              </a:spcAft>
              <a:buSzPts val="2040"/>
              <a:buChar char="▪"/>
            </a:pPr>
            <a:r>
              <a:rPr lang="en-US" sz="2400"/>
              <a:t>Where should the information be displayed.</a:t>
            </a:r>
            <a:endParaRPr sz="2400"/>
          </a:p>
          <a:p>
            <a:pPr indent="-182879" lvl="2" marL="731520" rtl="0" algn="l">
              <a:lnSpc>
                <a:spcPct val="90000"/>
              </a:lnSpc>
              <a:spcBef>
                <a:spcPts val="600"/>
              </a:spcBef>
              <a:spcAft>
                <a:spcPts val="0"/>
              </a:spcAft>
              <a:buSzPts val="1870"/>
              <a:buChar char="▪"/>
            </a:pPr>
            <a:r>
              <a:rPr lang="en-US" sz="2200"/>
              <a:t>Follow the guidelines on positioning of text</a:t>
            </a:r>
            <a:endParaRPr/>
          </a:p>
          <a:p>
            <a:pPr indent="-182879" lvl="2" marL="731520" rtl="0" algn="l">
              <a:lnSpc>
                <a:spcPct val="90000"/>
              </a:lnSpc>
              <a:spcBef>
                <a:spcPts val="600"/>
              </a:spcBef>
              <a:spcAft>
                <a:spcPts val="0"/>
              </a:spcAft>
              <a:buSzPts val="1870"/>
              <a:buChar char="▪"/>
            </a:pPr>
            <a:r>
              <a:rPr lang="en-US" sz="2200"/>
              <a:t>Follow the guidelines in presentation of text</a:t>
            </a:r>
            <a:endParaRPr/>
          </a:p>
          <a:p>
            <a:pPr indent="-182879" lvl="2" marL="731520" rtl="0" algn="l">
              <a:lnSpc>
                <a:spcPct val="90000"/>
              </a:lnSpc>
              <a:spcBef>
                <a:spcPts val="600"/>
              </a:spcBef>
              <a:spcAft>
                <a:spcPts val="0"/>
              </a:spcAft>
              <a:buSzPts val="1870"/>
              <a:buChar char="▪"/>
            </a:pPr>
            <a:r>
              <a:rPr lang="en-US" sz="2200"/>
              <a:t>Follow the guidelines in design of windows</a:t>
            </a:r>
            <a:endParaRPr sz="2200"/>
          </a:p>
          <a:p>
            <a:pPr indent="-64134" lvl="2" marL="731520" rtl="0" algn="l">
              <a:lnSpc>
                <a:spcPct val="90000"/>
              </a:lnSpc>
              <a:spcBef>
                <a:spcPts val="600"/>
              </a:spcBef>
              <a:spcAft>
                <a:spcPts val="0"/>
              </a:spcAft>
              <a:buSzPts val="1870"/>
              <a:buNone/>
            </a:pPr>
            <a:r>
              <a:t/>
            </a:r>
            <a:endParaRPr sz="2200"/>
          </a:p>
          <a:p>
            <a:pPr indent="-182880" lvl="1" marL="457200" rtl="0" algn="l">
              <a:lnSpc>
                <a:spcPct val="90000"/>
              </a:lnSpc>
              <a:spcBef>
                <a:spcPts val="600"/>
              </a:spcBef>
              <a:spcAft>
                <a:spcPts val="0"/>
              </a:spcAft>
              <a:buSzPts val="2040"/>
              <a:buChar char="▪"/>
            </a:pPr>
            <a:r>
              <a:rPr lang="en-US" sz="2400"/>
              <a:t>When to use highlighting.</a:t>
            </a:r>
            <a:endParaRPr/>
          </a:p>
          <a:p>
            <a:pPr indent="0" lvl="2" marL="548640" rtl="0" algn="l">
              <a:lnSpc>
                <a:spcPct val="90000"/>
              </a:lnSpc>
              <a:spcBef>
                <a:spcPts val="600"/>
              </a:spcBef>
              <a:spcAft>
                <a:spcPts val="0"/>
              </a:spcAft>
              <a:buSzPts val="1870"/>
              <a:buNone/>
            </a:pPr>
            <a:r>
              <a:t/>
            </a:r>
            <a:endParaRPr sz="2200"/>
          </a:p>
          <a:p>
            <a:pPr indent="-74929" lvl="0" marL="182880" rtl="0" algn="l">
              <a:lnSpc>
                <a:spcPct val="90000"/>
              </a:lnSpc>
              <a:spcBef>
                <a:spcPts val="1400"/>
              </a:spcBef>
              <a:spcAft>
                <a:spcPts val="0"/>
              </a:spcAft>
              <a:buSzPts val="1700"/>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7"/>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 – 6 – PRODUCE A DRAFT DESIGN</a:t>
            </a:r>
            <a:endParaRPr/>
          </a:p>
        </p:txBody>
      </p:sp>
      <p:sp>
        <p:nvSpPr>
          <p:cNvPr id="275" name="Google Shape;275;p27"/>
          <p:cNvSpPr txBox="1"/>
          <p:nvPr>
            <p:ph idx="1" type="body"/>
          </p:nvPr>
        </p:nvSpPr>
        <p:spPr>
          <a:xfrm>
            <a:off x="1069848" y="2093976"/>
            <a:ext cx="10058400" cy="1162119"/>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2380"/>
              <a:buChar char="▪"/>
            </a:pPr>
            <a:r>
              <a:rPr lang="en-US" sz="2800"/>
              <a:t>Use screen layout sheets, screen design aids, paper mock-ups or prototyping tools to produce a first draft.</a:t>
            </a:r>
            <a:endParaRPr/>
          </a:p>
          <a:p>
            <a:pPr indent="-53339" lvl="0" marL="182880" rtl="0" algn="l">
              <a:lnSpc>
                <a:spcPct val="90000"/>
              </a:lnSpc>
              <a:spcBef>
                <a:spcPts val="1200"/>
              </a:spcBef>
              <a:spcAft>
                <a:spcPts val="0"/>
              </a:spcAft>
              <a:buSzPts val="2040"/>
              <a:buNone/>
            </a:pPr>
            <a:r>
              <a:t/>
            </a:r>
            <a:endParaRPr sz="2400"/>
          </a:p>
        </p:txBody>
      </p:sp>
      <p:pic>
        <p:nvPicPr>
          <p:cNvPr descr="Complete guide to paper prototyping - Justinmind" id="276" name="Google Shape;276;p27"/>
          <p:cNvPicPr preferRelativeResize="0"/>
          <p:nvPr/>
        </p:nvPicPr>
        <p:blipFill rotWithShape="1">
          <a:blip r:embed="rId3">
            <a:alphaModFix/>
          </a:blip>
          <a:srcRect b="0" l="0" r="0" t="0"/>
          <a:stretch/>
        </p:blipFill>
        <p:spPr>
          <a:xfrm>
            <a:off x="3257767" y="3256095"/>
            <a:ext cx="4140561" cy="285650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8"/>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 – 7 – TEST THE DESIGN WIT USERS</a:t>
            </a:r>
            <a:endParaRPr/>
          </a:p>
        </p:txBody>
      </p:sp>
      <p:sp>
        <p:nvSpPr>
          <p:cNvPr id="282" name="Google Shape;282;p28"/>
          <p:cNvSpPr txBox="1"/>
          <p:nvPr>
            <p:ph idx="1" type="body"/>
          </p:nvPr>
        </p:nvSpPr>
        <p:spPr>
          <a:xfrm>
            <a:off x="1069848" y="2093976"/>
            <a:ext cx="10058400" cy="3780351"/>
          </a:xfrm>
          <a:prstGeom prst="rect">
            <a:avLst/>
          </a:prstGeom>
          <a:noFill/>
          <a:ln>
            <a:noFill/>
          </a:ln>
        </p:spPr>
        <p:txBody>
          <a:bodyPr anchorCtr="0" anchor="t" bIns="45700" lIns="91425" spcFirstLastPara="1" rIns="91425" wrap="square" tIns="45700">
            <a:normAutofit/>
          </a:bodyPr>
          <a:lstStyle/>
          <a:p>
            <a:pPr indent="-31750" lvl="0" marL="182880" rtl="0" algn="l">
              <a:lnSpc>
                <a:spcPct val="90000"/>
              </a:lnSpc>
              <a:spcBef>
                <a:spcPts val="0"/>
              </a:spcBef>
              <a:spcAft>
                <a:spcPts val="0"/>
              </a:spcAft>
              <a:buSzPts val="2380"/>
              <a:buNone/>
            </a:pPr>
            <a:r>
              <a:t/>
            </a:r>
            <a:endParaRPr sz="2800"/>
          </a:p>
          <a:p>
            <a:pPr indent="-182880" lvl="0" marL="182880" rtl="0" algn="l">
              <a:lnSpc>
                <a:spcPct val="90000"/>
              </a:lnSpc>
              <a:spcBef>
                <a:spcPts val="1200"/>
              </a:spcBef>
              <a:spcAft>
                <a:spcPts val="0"/>
              </a:spcAft>
              <a:buSzPts val="2380"/>
              <a:buChar char="▪"/>
            </a:pPr>
            <a:r>
              <a:rPr lang="en-US" sz="2800"/>
              <a:t>Evaluate the layout in terms of design principles.</a:t>
            </a:r>
            <a:endParaRPr/>
          </a:p>
          <a:p>
            <a:pPr indent="-31750" lvl="0" marL="182880" rtl="0" algn="l">
              <a:lnSpc>
                <a:spcPct val="90000"/>
              </a:lnSpc>
              <a:spcBef>
                <a:spcPts val="1200"/>
              </a:spcBef>
              <a:spcAft>
                <a:spcPts val="0"/>
              </a:spcAft>
              <a:buSzPts val="2380"/>
              <a:buNone/>
            </a:pPr>
            <a:r>
              <a:t/>
            </a:r>
            <a:endParaRPr sz="2800"/>
          </a:p>
          <a:p>
            <a:pPr indent="-182880" lvl="0" marL="182880" rtl="0" algn="l">
              <a:lnSpc>
                <a:spcPct val="90000"/>
              </a:lnSpc>
              <a:spcBef>
                <a:spcPts val="1200"/>
              </a:spcBef>
              <a:spcAft>
                <a:spcPts val="0"/>
              </a:spcAft>
              <a:buSzPts val="2380"/>
              <a:buChar char="▪"/>
            </a:pPr>
            <a:r>
              <a:rPr lang="en-US" sz="2800"/>
              <a:t>Then evaluate the effectiveness of the design through the experimentation with target users.</a:t>
            </a:r>
            <a:endParaRPr/>
          </a:p>
          <a:p>
            <a:pPr indent="-53339" lvl="0" marL="182880" rtl="0" algn="l">
              <a:lnSpc>
                <a:spcPct val="90000"/>
              </a:lnSpc>
              <a:spcBef>
                <a:spcPts val="1200"/>
              </a:spcBef>
              <a:spcAft>
                <a:spcPts val="0"/>
              </a:spcAft>
              <a:buSzPts val="2040"/>
              <a:buNone/>
            </a:pPr>
            <a:r>
              <a:t/>
            </a:r>
            <a:endParaRPr sz="24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9"/>
          <p:cNvSpPr txBox="1"/>
          <p:nvPr>
            <p:ph type="title"/>
          </p:nvPr>
        </p:nvSpPr>
        <p:spPr>
          <a:xfrm>
            <a:off x="2167128" y="1225296"/>
            <a:ext cx="9281160" cy="352044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SzPts val="8000"/>
              <a:buFont typeface="Rockwell"/>
              <a:buNone/>
            </a:pPr>
            <a:r>
              <a:rPr lang="en-US"/>
              <a:t>CASE STUDY</a:t>
            </a:r>
            <a:endParaRPr/>
          </a:p>
        </p:txBody>
      </p:sp>
      <p:sp>
        <p:nvSpPr>
          <p:cNvPr id="288" name="Google Shape;288;p29"/>
          <p:cNvSpPr txBox="1"/>
          <p:nvPr>
            <p:ph idx="1" type="body"/>
          </p:nvPr>
        </p:nvSpPr>
        <p:spPr>
          <a:xfrm>
            <a:off x="2165774" y="5020056"/>
            <a:ext cx="9052560" cy="1066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7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3"/>
          <p:cNvSpPr txBox="1"/>
          <p:nvPr>
            <p:ph type="title"/>
          </p:nvPr>
        </p:nvSpPr>
        <p:spPr>
          <a:xfrm>
            <a:off x="2167128" y="1225296"/>
            <a:ext cx="9281160" cy="3520440"/>
          </a:xfrm>
          <a:prstGeom prst="rect">
            <a:avLst/>
          </a:prstGeom>
          <a:noFill/>
          <a:ln>
            <a:noFill/>
          </a:ln>
        </p:spPr>
        <p:txBody>
          <a:bodyPr anchorCtr="0" anchor="ctr" bIns="45700" lIns="91425" spcFirstLastPara="1" rIns="91425" wrap="square" tIns="45700">
            <a:normAutofit/>
          </a:bodyPr>
          <a:lstStyle/>
          <a:p>
            <a:pPr indent="0" lvl="0" marL="0" rtl="0" algn="r">
              <a:lnSpc>
                <a:spcPct val="80000"/>
              </a:lnSpc>
              <a:spcBef>
                <a:spcPts val="0"/>
              </a:spcBef>
              <a:spcAft>
                <a:spcPts val="0"/>
              </a:spcAft>
              <a:buSzPts val="8000"/>
              <a:buFont typeface="Rockwell"/>
              <a:buNone/>
            </a:pPr>
            <a:r>
              <a:rPr lang="en-US"/>
              <a:t>UI DESIGN PROCESS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0"/>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294" name="Google Shape;294;p30"/>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2040"/>
              <a:buChar char="▪"/>
            </a:pPr>
            <a:r>
              <a:rPr b="1" lang="en-US" sz="2400"/>
              <a:t>Stage – 1 – understanding users</a:t>
            </a:r>
            <a:endParaRPr/>
          </a:p>
          <a:p>
            <a:pPr indent="-85725" lvl="1" marL="457200" rtl="0" algn="l">
              <a:lnSpc>
                <a:spcPct val="90000"/>
              </a:lnSpc>
              <a:spcBef>
                <a:spcPts val="400"/>
              </a:spcBef>
              <a:spcAft>
                <a:spcPts val="0"/>
              </a:spcAft>
              <a:buSzPts val="1530"/>
              <a:buNone/>
            </a:pPr>
            <a:r>
              <a:t/>
            </a:r>
            <a:endParaRPr/>
          </a:p>
          <a:p>
            <a:pPr indent="-182880" lvl="1" marL="457200" rtl="0" algn="l">
              <a:lnSpc>
                <a:spcPct val="90000"/>
              </a:lnSpc>
              <a:spcBef>
                <a:spcPts val="600"/>
              </a:spcBef>
              <a:spcAft>
                <a:spcPts val="0"/>
              </a:spcAft>
              <a:buSzPts val="1530"/>
              <a:buChar char="▪"/>
            </a:pPr>
            <a:r>
              <a:rPr lang="en-US"/>
              <a:t>Business Case</a:t>
            </a:r>
            <a:endParaRPr/>
          </a:p>
          <a:p>
            <a:pPr indent="-182880" lvl="1" marL="457200" rtl="0" algn="l">
              <a:lnSpc>
                <a:spcPct val="90000"/>
              </a:lnSpc>
              <a:spcBef>
                <a:spcPts val="600"/>
              </a:spcBef>
              <a:spcAft>
                <a:spcPts val="0"/>
              </a:spcAft>
              <a:buSzPts val="1530"/>
              <a:buChar char="▪"/>
            </a:pPr>
            <a:r>
              <a:rPr lang="en-US"/>
              <a:t>Work group table</a:t>
            </a:r>
            <a:endParaRPr/>
          </a:p>
          <a:p>
            <a:pPr indent="-182880" lvl="1" marL="457200" rtl="0" algn="l">
              <a:lnSpc>
                <a:spcPct val="90000"/>
              </a:lnSpc>
              <a:spcBef>
                <a:spcPts val="600"/>
              </a:spcBef>
              <a:spcAft>
                <a:spcPts val="0"/>
              </a:spcAft>
              <a:buSzPts val="1530"/>
              <a:buChar char="▪"/>
            </a:pPr>
            <a:r>
              <a:rPr lang="en-US"/>
              <a:t>Workgroup: Sales staff: Job issues</a:t>
            </a:r>
            <a:endParaRPr/>
          </a:p>
          <a:p>
            <a:pPr indent="-182880" lvl="1" marL="457200" rtl="0" algn="l">
              <a:lnSpc>
                <a:spcPct val="90000"/>
              </a:lnSpc>
              <a:spcBef>
                <a:spcPts val="600"/>
              </a:spcBef>
              <a:spcAft>
                <a:spcPts val="0"/>
              </a:spcAft>
              <a:buSzPts val="1530"/>
              <a:buChar char="▪"/>
            </a:pPr>
            <a:r>
              <a:rPr lang="en-US"/>
              <a:t>Generic User: Travel agent: Person issue</a:t>
            </a:r>
            <a:endParaRPr/>
          </a:p>
          <a:p>
            <a:pPr indent="-182880" lvl="1" marL="457200" rtl="0" algn="l">
              <a:lnSpc>
                <a:spcPct val="90000"/>
              </a:lnSpc>
              <a:spcBef>
                <a:spcPts val="600"/>
              </a:spcBef>
              <a:spcAft>
                <a:spcPts val="0"/>
              </a:spcAft>
              <a:buSzPts val="1530"/>
              <a:buChar char="▪"/>
            </a:pPr>
            <a:r>
              <a:rPr lang="en-US"/>
              <a:t>Task: Enquiry: Organization Issue</a:t>
            </a:r>
            <a:endParaRPr/>
          </a:p>
          <a:p>
            <a:pPr indent="-182880" lvl="1" marL="457200" rtl="0" algn="l">
              <a:lnSpc>
                <a:spcPct val="90000"/>
              </a:lnSpc>
              <a:spcBef>
                <a:spcPts val="600"/>
              </a:spcBef>
              <a:spcAft>
                <a:spcPts val="0"/>
              </a:spcAft>
              <a:buSzPts val="1530"/>
              <a:buChar char="▪"/>
            </a:pPr>
            <a:r>
              <a:rPr lang="en-US"/>
              <a:t>Task: Booking: Organization Issue</a:t>
            </a:r>
            <a:endParaRPr/>
          </a:p>
          <a:p>
            <a:pPr indent="-182880" lvl="1" marL="457200" rtl="0" algn="l">
              <a:lnSpc>
                <a:spcPct val="90000"/>
              </a:lnSpc>
              <a:spcBef>
                <a:spcPts val="600"/>
              </a:spcBef>
              <a:spcAft>
                <a:spcPts val="0"/>
              </a:spcAft>
              <a:buSzPts val="1530"/>
              <a:buChar char="▪"/>
            </a:pPr>
            <a:r>
              <a:rPr lang="en-US"/>
              <a:t>Users, Object, task: Travel agent, Voyage details, Enquiry</a:t>
            </a:r>
            <a:endParaRPr/>
          </a:p>
          <a:p>
            <a:pPr indent="-182880" lvl="1" marL="457200" rtl="0" algn="l">
              <a:lnSpc>
                <a:spcPct val="90000"/>
              </a:lnSpc>
              <a:spcBef>
                <a:spcPts val="600"/>
              </a:spcBef>
              <a:spcAft>
                <a:spcPts val="0"/>
              </a:spcAft>
              <a:buSzPts val="1530"/>
              <a:buChar char="▪"/>
            </a:pPr>
            <a:r>
              <a:rPr lang="en-US"/>
              <a:t>Users, Object, task: Travel agent, Booking details, Booking</a:t>
            </a:r>
            <a:endParaRPr/>
          </a:p>
          <a:p>
            <a:pPr indent="-85725" lvl="1" marL="457200" rtl="0" algn="l">
              <a:lnSpc>
                <a:spcPct val="90000"/>
              </a:lnSpc>
              <a:spcBef>
                <a:spcPts val="600"/>
              </a:spcBef>
              <a:spcAft>
                <a:spcPts val="0"/>
              </a:spcAft>
              <a:buSzPts val="1530"/>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1"/>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300" name="Google Shape;300;p31"/>
          <p:cNvSpPr txBox="1"/>
          <p:nvPr>
            <p:ph idx="1" type="body"/>
          </p:nvPr>
        </p:nvSpPr>
        <p:spPr>
          <a:xfrm>
            <a:off x="1069848" y="2121408"/>
            <a:ext cx="10058400" cy="4376374"/>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2040"/>
              <a:buChar char="▪"/>
            </a:pPr>
            <a:r>
              <a:rPr b="1" lang="en-US" sz="2400"/>
              <a:t>Stage – 2 –tasks analysis and allocation of function</a:t>
            </a:r>
            <a:endParaRPr/>
          </a:p>
          <a:p>
            <a:pPr indent="-182880" lvl="1" marL="457200" rtl="0" algn="l">
              <a:lnSpc>
                <a:spcPct val="90000"/>
              </a:lnSpc>
              <a:spcBef>
                <a:spcPts val="400"/>
              </a:spcBef>
              <a:spcAft>
                <a:spcPts val="0"/>
              </a:spcAft>
              <a:buSzPts val="1870"/>
              <a:buChar char="▪"/>
            </a:pPr>
            <a:r>
              <a:rPr lang="en-US" sz="2200"/>
              <a:t>Task analysis</a:t>
            </a:r>
            <a:endParaRPr/>
          </a:p>
          <a:p>
            <a:pPr indent="-182880" lvl="1" marL="457200" rtl="0" algn="l">
              <a:lnSpc>
                <a:spcPct val="90000"/>
              </a:lnSpc>
              <a:spcBef>
                <a:spcPts val="600"/>
              </a:spcBef>
              <a:spcAft>
                <a:spcPts val="0"/>
              </a:spcAft>
              <a:buSzPts val="1870"/>
              <a:buChar char="▪"/>
            </a:pPr>
            <a:r>
              <a:rPr lang="en-US" sz="2200"/>
              <a:t>Allocation of function</a:t>
            </a:r>
            <a:endParaRPr/>
          </a:p>
          <a:p>
            <a:pPr indent="-53339" lvl="0" marL="182880" rtl="0" algn="l">
              <a:lnSpc>
                <a:spcPct val="90000"/>
              </a:lnSpc>
              <a:spcBef>
                <a:spcPts val="1400"/>
              </a:spcBef>
              <a:spcAft>
                <a:spcPts val="0"/>
              </a:spcAft>
              <a:buSzPts val="2040"/>
              <a:buNone/>
            </a:pPr>
            <a:r>
              <a:t/>
            </a:r>
            <a:endParaRPr b="1" sz="2400"/>
          </a:p>
          <a:p>
            <a:pPr indent="-182880" lvl="0" marL="182880" rtl="0" algn="l">
              <a:lnSpc>
                <a:spcPct val="90000"/>
              </a:lnSpc>
              <a:spcBef>
                <a:spcPts val="1200"/>
              </a:spcBef>
              <a:spcAft>
                <a:spcPts val="0"/>
              </a:spcAft>
              <a:buSzPts val="2040"/>
              <a:buChar char="▪"/>
            </a:pPr>
            <a:r>
              <a:rPr b="1" lang="en-US" sz="2400"/>
              <a:t>Stage – 3 – identify shared tasks</a:t>
            </a:r>
            <a:endParaRPr/>
          </a:p>
          <a:p>
            <a:pPr indent="-53339" lvl="0" marL="182880" rtl="0" algn="l">
              <a:lnSpc>
                <a:spcPct val="90000"/>
              </a:lnSpc>
              <a:spcBef>
                <a:spcPts val="1200"/>
              </a:spcBef>
              <a:spcAft>
                <a:spcPts val="0"/>
              </a:spcAft>
              <a:buSzPts val="2040"/>
              <a:buNone/>
            </a:pPr>
            <a:r>
              <a:t/>
            </a:r>
            <a:endParaRPr b="1" sz="2400"/>
          </a:p>
          <a:p>
            <a:pPr indent="-182880" lvl="0" marL="182880" rtl="0" algn="l">
              <a:lnSpc>
                <a:spcPct val="90000"/>
              </a:lnSpc>
              <a:spcBef>
                <a:spcPts val="1200"/>
              </a:spcBef>
              <a:spcAft>
                <a:spcPts val="0"/>
              </a:spcAft>
              <a:buSzPts val="2040"/>
              <a:buChar char="▪"/>
            </a:pPr>
            <a:r>
              <a:rPr b="1" lang="en-US" sz="2400"/>
              <a:t>Stage – 4 – Specify User System Dialogue</a:t>
            </a:r>
            <a:endParaRPr/>
          </a:p>
          <a:p>
            <a:pPr indent="-182880" lvl="1" marL="457200" rtl="0" algn="l">
              <a:lnSpc>
                <a:spcPct val="90000"/>
              </a:lnSpc>
              <a:spcBef>
                <a:spcPts val="400"/>
              </a:spcBef>
              <a:spcAft>
                <a:spcPts val="0"/>
              </a:spcAft>
              <a:buSzPts val="1870"/>
              <a:buChar char="▪"/>
            </a:pPr>
            <a:r>
              <a:rPr lang="en-US" sz="2200"/>
              <a:t>Dialogue Network Diagram</a:t>
            </a:r>
            <a:endParaRPr/>
          </a:p>
          <a:p>
            <a:pPr indent="-85725" lvl="1" marL="457200" rtl="0" algn="l">
              <a:lnSpc>
                <a:spcPct val="90000"/>
              </a:lnSpc>
              <a:spcBef>
                <a:spcPts val="600"/>
              </a:spcBef>
              <a:spcAft>
                <a:spcPts val="0"/>
              </a:spcAft>
              <a:buSzPts val="1530"/>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2"/>
          <p:cNvSpPr txBox="1"/>
          <p:nvPr>
            <p:ph type="title"/>
          </p:nvPr>
        </p:nvSpPr>
        <p:spPr>
          <a:xfrm>
            <a:off x="903593" y="262683"/>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306" name="Google Shape;306;p32"/>
          <p:cNvSpPr txBox="1"/>
          <p:nvPr>
            <p:ph idx="1" type="body"/>
          </p:nvPr>
        </p:nvSpPr>
        <p:spPr>
          <a:xfrm>
            <a:off x="1069848" y="1872027"/>
            <a:ext cx="10058400" cy="4376374"/>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2040"/>
              <a:buChar char="▪"/>
            </a:pPr>
            <a:r>
              <a:rPr b="1" lang="en-US" sz="2400"/>
              <a:t>Stage – 5 – Plan the Design of User Interface</a:t>
            </a:r>
            <a:endParaRPr/>
          </a:p>
          <a:p>
            <a:pPr indent="-182880" lvl="1" marL="457200" rtl="0" algn="l">
              <a:lnSpc>
                <a:spcPct val="90000"/>
              </a:lnSpc>
              <a:spcBef>
                <a:spcPts val="400"/>
              </a:spcBef>
              <a:spcAft>
                <a:spcPts val="0"/>
              </a:spcAft>
              <a:buSzPts val="1870"/>
              <a:buChar char="▪"/>
            </a:pPr>
            <a:r>
              <a:rPr lang="en-US" sz="2200"/>
              <a:t>Full Screen Window template</a:t>
            </a:r>
            <a:endParaRPr/>
          </a:p>
          <a:p>
            <a:pPr indent="-182880" lvl="1" marL="457200" rtl="0" algn="l">
              <a:lnSpc>
                <a:spcPct val="90000"/>
              </a:lnSpc>
              <a:spcBef>
                <a:spcPts val="600"/>
              </a:spcBef>
              <a:spcAft>
                <a:spcPts val="0"/>
              </a:spcAft>
              <a:buSzPts val="1870"/>
              <a:buChar char="▪"/>
            </a:pPr>
            <a:r>
              <a:rPr lang="en-US" sz="2200"/>
              <a:t>Error popup window template</a:t>
            </a:r>
            <a:endParaRPr/>
          </a:p>
          <a:p>
            <a:pPr indent="-53339" lvl="0" marL="182880" rtl="0" algn="l">
              <a:lnSpc>
                <a:spcPct val="90000"/>
              </a:lnSpc>
              <a:spcBef>
                <a:spcPts val="1400"/>
              </a:spcBef>
              <a:spcAft>
                <a:spcPts val="0"/>
              </a:spcAft>
              <a:buSzPts val="2040"/>
              <a:buNone/>
            </a:pPr>
            <a:r>
              <a:t/>
            </a:r>
            <a:endParaRPr b="1" sz="2400"/>
          </a:p>
          <a:p>
            <a:pPr indent="-182880" lvl="0" marL="182880" rtl="0" algn="l">
              <a:lnSpc>
                <a:spcPct val="90000"/>
              </a:lnSpc>
              <a:spcBef>
                <a:spcPts val="1200"/>
              </a:spcBef>
              <a:spcAft>
                <a:spcPts val="0"/>
              </a:spcAft>
              <a:buSzPts val="2040"/>
              <a:buChar char="▪"/>
            </a:pPr>
            <a:r>
              <a:rPr b="1" lang="en-US" sz="2400"/>
              <a:t>Stage – 6 – Produce a draft design</a:t>
            </a:r>
            <a:endParaRPr/>
          </a:p>
          <a:p>
            <a:pPr indent="-182880" lvl="1" marL="457200" rtl="0" algn="l">
              <a:lnSpc>
                <a:spcPct val="90000"/>
              </a:lnSpc>
              <a:spcBef>
                <a:spcPts val="400"/>
              </a:spcBef>
              <a:spcAft>
                <a:spcPts val="0"/>
              </a:spcAft>
              <a:buSzPts val="1870"/>
              <a:buChar char="▪"/>
            </a:pPr>
            <a:r>
              <a:rPr lang="en-US" sz="2200"/>
              <a:t>Main Menu</a:t>
            </a:r>
            <a:endParaRPr/>
          </a:p>
          <a:p>
            <a:pPr indent="-182880" lvl="1" marL="457200" rtl="0" algn="l">
              <a:lnSpc>
                <a:spcPct val="90000"/>
              </a:lnSpc>
              <a:spcBef>
                <a:spcPts val="600"/>
              </a:spcBef>
              <a:spcAft>
                <a:spcPts val="0"/>
              </a:spcAft>
              <a:buSzPts val="1870"/>
              <a:buChar char="▪"/>
            </a:pPr>
            <a:r>
              <a:rPr lang="en-US" sz="2200"/>
              <a:t>Some Enquiry Window</a:t>
            </a:r>
            <a:endParaRPr/>
          </a:p>
          <a:p>
            <a:pPr indent="-182880" lvl="1" marL="457200" rtl="0" algn="l">
              <a:lnSpc>
                <a:spcPct val="90000"/>
              </a:lnSpc>
              <a:spcBef>
                <a:spcPts val="600"/>
              </a:spcBef>
              <a:spcAft>
                <a:spcPts val="0"/>
              </a:spcAft>
              <a:buSzPts val="1870"/>
              <a:buChar char="▪"/>
            </a:pPr>
            <a:r>
              <a:rPr lang="en-US" sz="2200"/>
              <a:t>Some Booking Window</a:t>
            </a:r>
            <a:endParaRPr sz="2200"/>
          </a:p>
          <a:p>
            <a:pPr indent="-53339" lvl="0" marL="182880" rtl="0" algn="l">
              <a:lnSpc>
                <a:spcPct val="90000"/>
              </a:lnSpc>
              <a:spcBef>
                <a:spcPts val="1400"/>
              </a:spcBef>
              <a:spcAft>
                <a:spcPts val="0"/>
              </a:spcAft>
              <a:buSzPts val="2040"/>
              <a:buNone/>
            </a:pPr>
            <a:r>
              <a:t/>
            </a:r>
            <a:endParaRPr b="1" sz="2400"/>
          </a:p>
          <a:p>
            <a:pPr indent="-182880" lvl="0" marL="182880" rtl="0" algn="l">
              <a:lnSpc>
                <a:spcPct val="90000"/>
              </a:lnSpc>
              <a:spcBef>
                <a:spcPts val="1200"/>
              </a:spcBef>
              <a:spcAft>
                <a:spcPts val="0"/>
              </a:spcAft>
              <a:buSzPts val="2040"/>
              <a:buChar char="▪"/>
            </a:pPr>
            <a:r>
              <a:rPr b="1" lang="en-US" sz="2400"/>
              <a:t>Stage – 7 – Test the design wit users</a:t>
            </a:r>
            <a:endParaRPr/>
          </a:p>
          <a:p>
            <a:pPr indent="-74929" lvl="0" marL="182880" rtl="0" algn="l">
              <a:lnSpc>
                <a:spcPct val="90000"/>
              </a:lnSpc>
              <a:spcBef>
                <a:spcPts val="1200"/>
              </a:spcBef>
              <a:spcAft>
                <a:spcPts val="0"/>
              </a:spcAft>
              <a:buSzPts val="1700"/>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3"/>
          <p:cNvSpPr txBox="1"/>
          <p:nvPr>
            <p:ph type="title"/>
          </p:nvPr>
        </p:nvSpPr>
        <p:spPr>
          <a:xfrm>
            <a:off x="834320" y="247164"/>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WORK GROUP TABLE</a:t>
            </a:r>
            <a:endParaRPr/>
          </a:p>
        </p:txBody>
      </p:sp>
      <p:pic>
        <p:nvPicPr>
          <p:cNvPr id="312" name="Google Shape;312;p33"/>
          <p:cNvPicPr preferRelativeResize="0"/>
          <p:nvPr>
            <p:ph idx="1" type="body"/>
          </p:nvPr>
        </p:nvPicPr>
        <p:blipFill rotWithShape="1">
          <a:blip r:embed="rId3">
            <a:alphaModFix/>
          </a:blip>
          <a:srcRect b="21350" l="11452" r="3617" t="5466"/>
          <a:stretch/>
        </p:blipFill>
        <p:spPr>
          <a:xfrm rot="-5400000">
            <a:off x="3666078" y="-4259"/>
            <a:ext cx="4644300" cy="83658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4"/>
          <p:cNvSpPr txBox="1"/>
          <p:nvPr>
            <p:ph type="title"/>
          </p:nvPr>
        </p:nvSpPr>
        <p:spPr>
          <a:xfrm rot="-5400000">
            <a:off x="-1308840" y="2390323"/>
            <a:ext cx="6028945" cy="174262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5400"/>
              <a:buFont typeface="Rockwell"/>
              <a:buNone/>
            </a:pPr>
            <a:r>
              <a:rPr lang="en-US"/>
              <a:t>WORKGROUP: SALES STAFF: JOB ISSUES</a:t>
            </a:r>
            <a:endParaRPr/>
          </a:p>
        </p:txBody>
      </p:sp>
      <p:pic>
        <p:nvPicPr>
          <p:cNvPr id="318" name="Google Shape;318;p34"/>
          <p:cNvPicPr preferRelativeResize="0"/>
          <p:nvPr>
            <p:ph idx="1" type="body"/>
          </p:nvPr>
        </p:nvPicPr>
        <p:blipFill rotWithShape="1">
          <a:blip r:embed="rId3">
            <a:alphaModFix/>
          </a:blip>
          <a:srcRect b="0" l="18229" r="6379" t="0"/>
          <a:stretch/>
        </p:blipFill>
        <p:spPr>
          <a:xfrm rot="-5400000">
            <a:off x="3752907" y="-531712"/>
            <a:ext cx="6344037" cy="7901787"/>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5"/>
          <p:cNvSpPr txBox="1"/>
          <p:nvPr>
            <p:ph type="title"/>
          </p:nvPr>
        </p:nvSpPr>
        <p:spPr>
          <a:xfrm rot="-5400000">
            <a:off x="-1308840" y="2390323"/>
            <a:ext cx="6028945" cy="174262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5400"/>
              <a:buFont typeface="Rockwell"/>
              <a:buNone/>
            </a:pPr>
            <a:r>
              <a:rPr lang="en-US"/>
              <a:t>GENERIC USER: TRAVEL AGENT: PERSON ISSUE</a:t>
            </a:r>
            <a:endParaRPr/>
          </a:p>
        </p:txBody>
      </p:sp>
      <p:pic>
        <p:nvPicPr>
          <p:cNvPr id="324" name="Google Shape;324;p35"/>
          <p:cNvPicPr preferRelativeResize="0"/>
          <p:nvPr>
            <p:ph idx="1" type="body"/>
          </p:nvPr>
        </p:nvPicPr>
        <p:blipFill rotWithShape="1">
          <a:blip r:embed="rId3">
            <a:alphaModFix/>
          </a:blip>
          <a:srcRect b="0" l="10195" r="17627" t="0"/>
          <a:stretch/>
        </p:blipFill>
        <p:spPr>
          <a:xfrm rot="-5400000">
            <a:off x="3877532" y="123416"/>
            <a:ext cx="6141054" cy="674716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6"/>
          <p:cNvSpPr txBox="1"/>
          <p:nvPr>
            <p:ph type="title"/>
          </p:nvPr>
        </p:nvSpPr>
        <p:spPr>
          <a:xfrm rot="-5400000">
            <a:off x="-1308840" y="2390323"/>
            <a:ext cx="6028945" cy="174262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5400"/>
              <a:buFont typeface="Rockwell"/>
              <a:buNone/>
            </a:pPr>
            <a:r>
              <a:rPr lang="en-US"/>
              <a:t>TASK: ENQUIRY: ORGANIZATION ISSUE</a:t>
            </a:r>
            <a:endParaRPr/>
          </a:p>
        </p:txBody>
      </p:sp>
      <p:pic>
        <p:nvPicPr>
          <p:cNvPr id="330" name="Google Shape;330;p36"/>
          <p:cNvPicPr preferRelativeResize="0"/>
          <p:nvPr>
            <p:ph idx="1" type="body"/>
          </p:nvPr>
        </p:nvPicPr>
        <p:blipFill rotWithShape="1">
          <a:blip r:embed="rId3">
            <a:alphaModFix/>
          </a:blip>
          <a:srcRect b="0" l="24664" r="18396" t="0"/>
          <a:stretch/>
        </p:blipFill>
        <p:spPr>
          <a:xfrm rot="-5400000">
            <a:off x="3737335" y="-594573"/>
            <a:ext cx="6269038" cy="795251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7"/>
          <p:cNvSpPr txBox="1"/>
          <p:nvPr>
            <p:ph type="title"/>
          </p:nvPr>
        </p:nvSpPr>
        <p:spPr>
          <a:xfrm>
            <a:off x="1069848" y="484632"/>
            <a:ext cx="10058400" cy="1371877"/>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SzPct val="100000"/>
              <a:buFont typeface="Rockwell"/>
              <a:buNone/>
            </a:pPr>
            <a:r>
              <a:rPr lang="en-US"/>
              <a:t>STAGE – 2 –TASKS ANALYSIS AND ALLOCATION OF FUNCTION</a:t>
            </a:r>
            <a:endParaRPr/>
          </a:p>
        </p:txBody>
      </p:sp>
      <p:pic>
        <p:nvPicPr>
          <p:cNvPr id="336" name="Google Shape;336;p37"/>
          <p:cNvPicPr preferRelativeResize="0"/>
          <p:nvPr>
            <p:ph idx="1" type="body"/>
          </p:nvPr>
        </p:nvPicPr>
        <p:blipFill rotWithShape="1">
          <a:blip r:embed="rId3">
            <a:alphaModFix/>
          </a:blip>
          <a:srcRect b="10915" l="21188" r="7446" t="8378"/>
          <a:stretch/>
        </p:blipFill>
        <p:spPr>
          <a:xfrm rot="10800000">
            <a:off x="2394896" y="1955430"/>
            <a:ext cx="7408304" cy="461162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8"/>
          <p:cNvSpPr txBox="1"/>
          <p:nvPr>
            <p:ph type="title"/>
          </p:nvPr>
        </p:nvSpPr>
        <p:spPr>
          <a:xfrm>
            <a:off x="917448" y="318377"/>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 – 3 – IDENTIFY SHARED TASKS</a:t>
            </a:r>
            <a:endParaRPr/>
          </a:p>
        </p:txBody>
      </p:sp>
      <p:pic>
        <p:nvPicPr>
          <p:cNvPr id="342" name="Google Shape;342;p38"/>
          <p:cNvPicPr preferRelativeResize="0"/>
          <p:nvPr>
            <p:ph idx="1" type="body"/>
          </p:nvPr>
        </p:nvPicPr>
        <p:blipFill rotWithShape="1">
          <a:blip r:embed="rId3">
            <a:alphaModFix/>
          </a:blip>
          <a:srcRect b="11255" l="15419" r="16291" t="11798"/>
          <a:stretch/>
        </p:blipFill>
        <p:spPr>
          <a:xfrm rot="10800000">
            <a:off x="2576943" y="1814945"/>
            <a:ext cx="7694500" cy="4876799"/>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9"/>
          <p:cNvSpPr txBox="1"/>
          <p:nvPr>
            <p:ph type="title"/>
          </p:nvPr>
        </p:nvSpPr>
        <p:spPr>
          <a:xfrm rot="-5400000">
            <a:off x="-1373678" y="2928158"/>
            <a:ext cx="5687568" cy="800516"/>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SzPct val="100000"/>
              <a:buFont typeface="Rockwell"/>
              <a:buNone/>
            </a:pPr>
            <a:r>
              <a:rPr lang="en-US"/>
              <a:t>STAGE – 4 – SPECIFY USER SYSTEM DIALOGUE</a:t>
            </a:r>
            <a:endParaRPr/>
          </a:p>
        </p:txBody>
      </p:sp>
      <p:pic>
        <p:nvPicPr>
          <p:cNvPr id="348" name="Google Shape;348;p39"/>
          <p:cNvPicPr preferRelativeResize="0"/>
          <p:nvPr>
            <p:ph idx="1" type="body"/>
          </p:nvPr>
        </p:nvPicPr>
        <p:blipFill rotWithShape="1">
          <a:blip r:embed="rId3">
            <a:alphaModFix/>
          </a:blip>
          <a:srcRect b="0" l="12699" r="10696" t="0"/>
          <a:stretch/>
        </p:blipFill>
        <p:spPr>
          <a:xfrm rot="-5400000">
            <a:off x="4032927" y="-169856"/>
            <a:ext cx="6301312" cy="6996544"/>
          </a:xfrm>
          <a:prstGeom prst="rect">
            <a:avLst/>
          </a:prstGeom>
          <a:noFill/>
          <a:ln>
            <a:noFill/>
          </a:ln>
        </p:spPr>
      </p:pic>
      <p:sp>
        <p:nvSpPr>
          <p:cNvPr id="349" name="Google Shape;349;p39"/>
          <p:cNvSpPr txBox="1"/>
          <p:nvPr/>
        </p:nvSpPr>
        <p:spPr>
          <a:xfrm>
            <a:off x="4003964" y="2854036"/>
            <a:ext cx="1122218" cy="41563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4"/>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5 STEPS OF UI/UX  DESIGN PROCESS</a:t>
            </a:r>
            <a:endParaRPr/>
          </a:p>
        </p:txBody>
      </p:sp>
      <p:sp>
        <p:nvSpPr>
          <p:cNvPr id="126" name="Google Shape;126;p4"/>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1700"/>
              <a:buChar char="▪"/>
            </a:pPr>
            <a:r>
              <a:rPr lang="en-US"/>
              <a:t>The entire UI/UX design process can be divided into 5 phases. </a:t>
            </a:r>
            <a:endParaRPr/>
          </a:p>
          <a:p>
            <a:pPr indent="-182880" lvl="0" marL="182880" rtl="0" algn="l">
              <a:lnSpc>
                <a:spcPct val="90000"/>
              </a:lnSpc>
              <a:spcBef>
                <a:spcPts val="1200"/>
              </a:spcBef>
              <a:spcAft>
                <a:spcPts val="0"/>
              </a:spcAft>
              <a:buSzPts val="1700"/>
              <a:buChar char="▪"/>
            </a:pPr>
            <a:r>
              <a:rPr lang="en-US"/>
              <a:t>The responsible department will be analyzing every single step, and make it almost perfect! </a:t>
            </a:r>
            <a:endParaRPr/>
          </a:p>
        </p:txBody>
      </p:sp>
      <p:pic>
        <p:nvPicPr>
          <p:cNvPr id="127" name="Google Shape;127;p4"/>
          <p:cNvPicPr preferRelativeResize="0"/>
          <p:nvPr/>
        </p:nvPicPr>
        <p:blipFill rotWithShape="1">
          <a:blip r:embed="rId3">
            <a:alphaModFix/>
          </a:blip>
          <a:srcRect b="0" l="0" r="0" t="0"/>
          <a:stretch/>
        </p:blipFill>
        <p:spPr>
          <a:xfrm>
            <a:off x="1567991" y="3273044"/>
            <a:ext cx="9062113" cy="3141403"/>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0"/>
          <p:cNvSpPr txBox="1"/>
          <p:nvPr>
            <p:ph type="title"/>
          </p:nvPr>
        </p:nvSpPr>
        <p:spPr>
          <a:xfrm rot="-5400000">
            <a:off x="-1527115" y="2774721"/>
            <a:ext cx="5994441" cy="800516"/>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00000"/>
              <a:buFont typeface="Rockwell"/>
              <a:buNone/>
            </a:pPr>
            <a:r>
              <a:rPr lang="en-US"/>
              <a:t>STAGE – 5 – PLAN THE DESIGN OF USER INTERFACE</a:t>
            </a:r>
            <a:endParaRPr/>
          </a:p>
        </p:txBody>
      </p:sp>
      <p:sp>
        <p:nvSpPr>
          <p:cNvPr id="355" name="Google Shape;355;p40"/>
          <p:cNvSpPr txBox="1"/>
          <p:nvPr/>
        </p:nvSpPr>
        <p:spPr>
          <a:xfrm>
            <a:off x="4003964" y="2854036"/>
            <a:ext cx="1122218" cy="41563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pic>
        <p:nvPicPr>
          <p:cNvPr id="356" name="Google Shape;356;p40"/>
          <p:cNvPicPr preferRelativeResize="0"/>
          <p:nvPr>
            <p:ph idx="1" type="body"/>
          </p:nvPr>
        </p:nvPicPr>
        <p:blipFill rotWithShape="1">
          <a:blip r:embed="rId3">
            <a:alphaModFix/>
          </a:blip>
          <a:srcRect b="0" l="17659" r="18644" t="0"/>
          <a:stretch/>
        </p:blipFill>
        <p:spPr>
          <a:xfrm rot="-5400000">
            <a:off x="3690361" y="-734612"/>
            <a:ext cx="6446402" cy="8312441"/>
          </a:xfrm>
          <a:prstGeom prst="rect">
            <a:avLst/>
          </a:prstGeom>
          <a:noFill/>
          <a:ln>
            <a:noFill/>
          </a:ln>
        </p:spPr>
      </p:pic>
      <p:sp>
        <p:nvSpPr>
          <p:cNvPr id="357" name="Google Shape;357;p40"/>
          <p:cNvSpPr txBox="1"/>
          <p:nvPr/>
        </p:nvSpPr>
        <p:spPr>
          <a:xfrm>
            <a:off x="3116987" y="3085007"/>
            <a:ext cx="1357746" cy="36933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8" name="Google Shape;358;p40"/>
          <p:cNvSpPr txBox="1"/>
          <p:nvPr/>
        </p:nvSpPr>
        <p:spPr>
          <a:xfrm>
            <a:off x="3199829" y="6275478"/>
            <a:ext cx="1357746" cy="36933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9" name="Google Shape;359;p40"/>
          <p:cNvSpPr txBox="1"/>
          <p:nvPr/>
        </p:nvSpPr>
        <p:spPr>
          <a:xfrm>
            <a:off x="3005866" y="3823224"/>
            <a:ext cx="6082716" cy="36933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1"/>
          <p:cNvSpPr txBox="1"/>
          <p:nvPr>
            <p:ph type="title"/>
          </p:nvPr>
        </p:nvSpPr>
        <p:spPr>
          <a:xfrm rot="-5400000">
            <a:off x="-1527115" y="2774721"/>
            <a:ext cx="5994441" cy="800516"/>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00000"/>
              <a:buFont typeface="Rockwell"/>
              <a:buNone/>
            </a:pPr>
            <a:r>
              <a:rPr lang="en-US"/>
              <a:t>STAGE – 6 – PRODUCE A DRAFT DESIGN</a:t>
            </a:r>
            <a:endParaRPr/>
          </a:p>
        </p:txBody>
      </p:sp>
      <p:sp>
        <p:nvSpPr>
          <p:cNvPr id="365" name="Google Shape;365;p41"/>
          <p:cNvSpPr txBox="1"/>
          <p:nvPr/>
        </p:nvSpPr>
        <p:spPr>
          <a:xfrm>
            <a:off x="4003964" y="2854036"/>
            <a:ext cx="1122218" cy="41563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66" name="Google Shape;366;p41"/>
          <p:cNvSpPr txBox="1"/>
          <p:nvPr/>
        </p:nvSpPr>
        <p:spPr>
          <a:xfrm>
            <a:off x="3116987" y="3085007"/>
            <a:ext cx="1357746" cy="36933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67" name="Google Shape;367;p41"/>
          <p:cNvSpPr txBox="1"/>
          <p:nvPr/>
        </p:nvSpPr>
        <p:spPr>
          <a:xfrm>
            <a:off x="3199829" y="6275478"/>
            <a:ext cx="1357746" cy="36933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pic>
        <p:nvPicPr>
          <p:cNvPr id="368" name="Google Shape;368;p41"/>
          <p:cNvPicPr preferRelativeResize="0"/>
          <p:nvPr>
            <p:ph idx="1" type="body"/>
          </p:nvPr>
        </p:nvPicPr>
        <p:blipFill rotWithShape="1">
          <a:blip r:embed="rId3">
            <a:alphaModFix/>
          </a:blip>
          <a:srcRect b="0" l="54438" r="13395" t="0"/>
          <a:stretch/>
        </p:blipFill>
        <p:spPr>
          <a:xfrm rot="-5400000">
            <a:off x="4557226" y="-1370391"/>
            <a:ext cx="4992939" cy="8731249"/>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2"/>
          <p:cNvSpPr txBox="1"/>
          <p:nvPr>
            <p:ph type="title"/>
          </p:nvPr>
        </p:nvSpPr>
        <p:spPr>
          <a:xfrm rot="-5400000">
            <a:off x="-1527115" y="2774721"/>
            <a:ext cx="5994441" cy="800516"/>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00000"/>
              <a:buFont typeface="Rockwell"/>
              <a:buNone/>
            </a:pPr>
            <a:r>
              <a:rPr lang="en-US"/>
              <a:t>STAGE – 6 – PRODUCE A DRAFT DESIGN</a:t>
            </a:r>
            <a:endParaRPr/>
          </a:p>
        </p:txBody>
      </p:sp>
      <p:sp>
        <p:nvSpPr>
          <p:cNvPr id="374" name="Google Shape;374;p42"/>
          <p:cNvSpPr txBox="1"/>
          <p:nvPr/>
        </p:nvSpPr>
        <p:spPr>
          <a:xfrm>
            <a:off x="4003964" y="2854036"/>
            <a:ext cx="1122218" cy="41563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75" name="Google Shape;375;p42"/>
          <p:cNvSpPr txBox="1"/>
          <p:nvPr/>
        </p:nvSpPr>
        <p:spPr>
          <a:xfrm>
            <a:off x="3116987" y="3085007"/>
            <a:ext cx="1357746" cy="36933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76" name="Google Shape;376;p42"/>
          <p:cNvSpPr txBox="1"/>
          <p:nvPr/>
        </p:nvSpPr>
        <p:spPr>
          <a:xfrm>
            <a:off x="3199829" y="6275478"/>
            <a:ext cx="1357746" cy="36933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pic>
        <p:nvPicPr>
          <p:cNvPr id="377" name="Google Shape;377;p42"/>
          <p:cNvPicPr preferRelativeResize="0"/>
          <p:nvPr>
            <p:ph idx="1" type="body"/>
          </p:nvPr>
        </p:nvPicPr>
        <p:blipFill rotWithShape="1">
          <a:blip r:embed="rId3">
            <a:alphaModFix/>
          </a:blip>
          <a:srcRect b="0" l="10043" r="56484" t="0"/>
          <a:stretch/>
        </p:blipFill>
        <p:spPr>
          <a:xfrm rot="-5400000">
            <a:off x="4256335" y="-1082375"/>
            <a:ext cx="5179636" cy="870409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43"/>
          <p:cNvSpPr txBox="1"/>
          <p:nvPr>
            <p:ph type="title"/>
          </p:nvPr>
        </p:nvSpPr>
        <p:spPr>
          <a:xfrm>
            <a:off x="2167127" y="1225296"/>
            <a:ext cx="9498399" cy="3520440"/>
          </a:xfrm>
          <a:prstGeom prst="rect">
            <a:avLst/>
          </a:prstGeom>
          <a:noFill/>
          <a:ln>
            <a:noFill/>
          </a:ln>
        </p:spPr>
        <p:txBody>
          <a:bodyPr anchorCtr="0" anchor="ctr" bIns="45700" lIns="91425" spcFirstLastPara="1" rIns="91425" wrap="square" tIns="45700">
            <a:normAutofit/>
          </a:bodyPr>
          <a:lstStyle/>
          <a:p>
            <a:pPr indent="0" lvl="0" marL="0" rtl="0" algn="r">
              <a:lnSpc>
                <a:spcPct val="80000"/>
              </a:lnSpc>
              <a:spcBef>
                <a:spcPts val="0"/>
              </a:spcBef>
              <a:spcAft>
                <a:spcPts val="0"/>
              </a:spcAft>
              <a:buSzPts val="8000"/>
              <a:buFont typeface="Rockwell"/>
              <a:buNone/>
            </a:pPr>
            <a:r>
              <a:rPr lang="en-US"/>
              <a:t>OBJECT ORIENTED APPROACH</a:t>
            </a:r>
            <a:endParaRPr/>
          </a:p>
        </p:txBody>
      </p:sp>
      <p:sp>
        <p:nvSpPr>
          <p:cNvPr id="384" name="Google Shape;384;p43"/>
          <p:cNvSpPr txBox="1"/>
          <p:nvPr>
            <p:ph idx="1" type="body"/>
          </p:nvPr>
        </p:nvSpPr>
        <p:spPr>
          <a:xfrm>
            <a:off x="2165774" y="5020056"/>
            <a:ext cx="9052560" cy="1066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700"/>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4"/>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OBJECT ORIENTED APPROACH</a:t>
            </a:r>
            <a:endParaRPr/>
          </a:p>
        </p:txBody>
      </p:sp>
      <p:sp>
        <p:nvSpPr>
          <p:cNvPr id="390" name="Google Shape;390;p44"/>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SzPts val="3060"/>
              <a:buNone/>
            </a:pPr>
            <a:r>
              <a:t/>
            </a:r>
            <a:endParaRPr sz="3600"/>
          </a:p>
          <a:p>
            <a:pPr indent="0" lvl="0" marL="0" rtl="0" algn="ctr">
              <a:lnSpc>
                <a:spcPct val="90000"/>
              </a:lnSpc>
              <a:spcBef>
                <a:spcPts val="1200"/>
              </a:spcBef>
              <a:spcAft>
                <a:spcPts val="0"/>
              </a:spcAft>
              <a:buSzPts val="3060"/>
              <a:buNone/>
            </a:pPr>
            <a:r>
              <a:rPr lang="en-US" sz="3600"/>
              <a:t>GUIs use an object action paradigm where the user indicates an object first and then decide the action.</a:t>
            </a:r>
            <a:endParaRPr sz="36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pic>
        <p:nvPicPr>
          <p:cNvPr id="395" name="Google Shape;395;p45"/>
          <p:cNvPicPr preferRelativeResize="0"/>
          <p:nvPr/>
        </p:nvPicPr>
        <p:blipFill rotWithShape="1">
          <a:blip r:embed="rId3">
            <a:alphaModFix/>
          </a:blip>
          <a:srcRect b="16666" l="0" r="0" t="4444"/>
          <a:stretch/>
        </p:blipFill>
        <p:spPr>
          <a:xfrm>
            <a:off x="1163782" y="187037"/>
            <a:ext cx="8368145" cy="6518957"/>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6"/>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STAGES IN OBJECT ORIENTED APPROACH</a:t>
            </a:r>
            <a:endParaRPr/>
          </a:p>
        </p:txBody>
      </p:sp>
      <p:sp>
        <p:nvSpPr>
          <p:cNvPr id="401" name="Google Shape;401;p46"/>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3060"/>
              <a:buNone/>
            </a:pPr>
            <a:r>
              <a:rPr b="1" lang="en-US" sz="3600" u="sng"/>
              <a:t>Stage:1 – Understanding the users</a:t>
            </a:r>
            <a:endParaRPr/>
          </a:p>
          <a:p>
            <a:pPr indent="0" lvl="0" marL="0" rtl="0" algn="l">
              <a:lnSpc>
                <a:spcPct val="90000"/>
              </a:lnSpc>
              <a:spcBef>
                <a:spcPts val="1200"/>
              </a:spcBef>
              <a:spcAft>
                <a:spcPts val="0"/>
              </a:spcAft>
              <a:buSzPts val="3060"/>
              <a:buNone/>
            </a:pPr>
            <a:r>
              <a:t/>
            </a:r>
            <a:endParaRPr sz="3600"/>
          </a:p>
          <a:p>
            <a:pPr indent="-182880" lvl="1" marL="457200" rtl="0" algn="l">
              <a:lnSpc>
                <a:spcPct val="90000"/>
              </a:lnSpc>
              <a:spcBef>
                <a:spcPts val="400"/>
              </a:spcBef>
              <a:spcAft>
                <a:spcPts val="0"/>
              </a:spcAft>
              <a:buSzPts val="2720"/>
              <a:buChar char="▪"/>
            </a:pPr>
            <a:r>
              <a:rPr lang="en-US" sz="3200"/>
              <a:t>This stage will provide the description of what the do now and a basis for identifying objects.</a:t>
            </a:r>
            <a:endParaRPr/>
          </a:p>
          <a:p>
            <a:pPr indent="-10159" lvl="1" marL="457200" rtl="0" algn="l">
              <a:lnSpc>
                <a:spcPct val="90000"/>
              </a:lnSpc>
              <a:spcBef>
                <a:spcPts val="600"/>
              </a:spcBef>
              <a:spcAft>
                <a:spcPts val="0"/>
              </a:spcAft>
              <a:buSzPts val="2720"/>
              <a:buNone/>
            </a:pPr>
            <a:r>
              <a:t/>
            </a:r>
            <a:endParaRPr sz="3200"/>
          </a:p>
          <a:p>
            <a:pPr indent="-182880" lvl="1" marL="457200" rtl="0" algn="l">
              <a:lnSpc>
                <a:spcPct val="90000"/>
              </a:lnSpc>
              <a:spcBef>
                <a:spcPts val="600"/>
              </a:spcBef>
              <a:spcAft>
                <a:spcPts val="0"/>
              </a:spcAft>
              <a:buSzPts val="2720"/>
              <a:buChar char="▪"/>
            </a:pPr>
            <a:r>
              <a:rPr lang="en-US" sz="3200"/>
              <a:t>Always begin by understanding the users and what they do.</a:t>
            </a:r>
            <a:endParaRPr sz="32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47"/>
          <p:cNvSpPr txBox="1"/>
          <p:nvPr>
            <p:ph type="title"/>
          </p:nvPr>
        </p:nvSpPr>
        <p:spPr>
          <a:xfrm>
            <a:off x="1069848" y="484632"/>
            <a:ext cx="10058400" cy="119176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STAGES IN OBJECT ORIENTED APPROACH</a:t>
            </a:r>
            <a:endParaRPr/>
          </a:p>
        </p:txBody>
      </p:sp>
      <p:sp>
        <p:nvSpPr>
          <p:cNvPr id="407" name="Google Shape;407;p47"/>
          <p:cNvSpPr txBox="1"/>
          <p:nvPr>
            <p:ph idx="1" type="body"/>
          </p:nvPr>
        </p:nvSpPr>
        <p:spPr>
          <a:xfrm>
            <a:off x="1069848" y="1898073"/>
            <a:ext cx="10058400" cy="4274127"/>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lnSpc>
                <a:spcPct val="120000"/>
              </a:lnSpc>
              <a:spcBef>
                <a:spcPts val="0"/>
              </a:spcBef>
              <a:spcAft>
                <a:spcPts val="0"/>
              </a:spcAft>
              <a:buSzPct val="85000"/>
              <a:buNone/>
            </a:pPr>
            <a:r>
              <a:rPr b="1" lang="en-US" sz="3800" u="sng"/>
              <a:t>Stage:2 – List Objects associated with all users and workgroup</a:t>
            </a:r>
            <a:endParaRPr/>
          </a:p>
          <a:p>
            <a:pPr indent="0" lvl="0" marL="0" rtl="0" algn="l">
              <a:lnSpc>
                <a:spcPct val="90000"/>
              </a:lnSpc>
              <a:spcBef>
                <a:spcPts val="1200"/>
              </a:spcBef>
              <a:spcAft>
                <a:spcPts val="0"/>
              </a:spcAft>
              <a:buSzPct val="85000"/>
              <a:buNone/>
            </a:pPr>
            <a:r>
              <a:t/>
            </a:r>
            <a:endParaRPr sz="3600"/>
          </a:p>
          <a:p>
            <a:pPr indent="-182880" lvl="1" marL="457200" rtl="0" algn="l">
              <a:lnSpc>
                <a:spcPct val="90000"/>
              </a:lnSpc>
              <a:spcBef>
                <a:spcPts val="400"/>
              </a:spcBef>
              <a:spcAft>
                <a:spcPts val="0"/>
              </a:spcAft>
              <a:buSzPct val="85000"/>
              <a:buChar char="▪"/>
            </a:pPr>
            <a:r>
              <a:rPr lang="en-US" sz="3200"/>
              <a:t>Different users will carryout different actions on the same object.</a:t>
            </a:r>
            <a:endParaRPr/>
          </a:p>
          <a:p>
            <a:pPr indent="-36068" lvl="1" marL="457200" rtl="0" algn="l">
              <a:lnSpc>
                <a:spcPct val="90000"/>
              </a:lnSpc>
              <a:spcBef>
                <a:spcPts val="600"/>
              </a:spcBef>
              <a:spcAft>
                <a:spcPts val="0"/>
              </a:spcAft>
              <a:buSzPct val="85000"/>
              <a:buNone/>
            </a:pPr>
            <a:r>
              <a:t/>
            </a:r>
            <a:endParaRPr sz="3200"/>
          </a:p>
          <a:p>
            <a:pPr indent="-182880" lvl="1" marL="457200" rtl="0" algn="l">
              <a:lnSpc>
                <a:spcPct val="90000"/>
              </a:lnSpc>
              <a:spcBef>
                <a:spcPts val="600"/>
              </a:spcBef>
              <a:spcAft>
                <a:spcPts val="0"/>
              </a:spcAft>
              <a:buSzPct val="85000"/>
              <a:buChar char="▪"/>
            </a:pPr>
            <a:r>
              <a:rPr lang="en-US" sz="3200"/>
              <a:t>Make a list of all objects associated with users and workgroup.</a:t>
            </a:r>
            <a:endParaRPr/>
          </a:p>
          <a:p>
            <a:pPr indent="-36068" lvl="1" marL="457200" rtl="0" algn="l">
              <a:lnSpc>
                <a:spcPct val="90000"/>
              </a:lnSpc>
              <a:spcBef>
                <a:spcPts val="600"/>
              </a:spcBef>
              <a:spcAft>
                <a:spcPts val="0"/>
              </a:spcAft>
              <a:buSzPct val="85000"/>
              <a:buNone/>
            </a:pPr>
            <a:r>
              <a:t/>
            </a:r>
            <a:endParaRPr sz="3200"/>
          </a:p>
          <a:p>
            <a:pPr indent="-182880" lvl="1" marL="457200" rtl="0" algn="l">
              <a:lnSpc>
                <a:spcPct val="90000"/>
              </a:lnSpc>
              <a:spcBef>
                <a:spcPts val="600"/>
              </a:spcBef>
              <a:spcAft>
                <a:spcPts val="0"/>
              </a:spcAft>
              <a:buSzPct val="85000"/>
              <a:buChar char="▪"/>
            </a:pPr>
            <a:r>
              <a:rPr lang="en-US" sz="3200"/>
              <a:t>These tasks should be set out in a list for each workgroup and all the nouns underlined.</a:t>
            </a:r>
            <a:endParaRPr sz="32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8"/>
          <p:cNvSpPr txBox="1"/>
          <p:nvPr>
            <p:ph type="title"/>
          </p:nvPr>
        </p:nvSpPr>
        <p:spPr>
          <a:xfrm>
            <a:off x="1069848" y="484632"/>
            <a:ext cx="10058400" cy="119176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STAGES IN OBJECT ORIENTED APPROACH</a:t>
            </a:r>
            <a:endParaRPr/>
          </a:p>
        </p:txBody>
      </p:sp>
      <p:sp>
        <p:nvSpPr>
          <p:cNvPr id="413" name="Google Shape;413;p48"/>
          <p:cNvSpPr txBox="1"/>
          <p:nvPr>
            <p:ph idx="1" type="body"/>
          </p:nvPr>
        </p:nvSpPr>
        <p:spPr>
          <a:xfrm>
            <a:off x="1069848" y="1593270"/>
            <a:ext cx="10058400" cy="4558145"/>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lnSpc>
                <a:spcPct val="120000"/>
              </a:lnSpc>
              <a:spcBef>
                <a:spcPts val="0"/>
              </a:spcBef>
              <a:spcAft>
                <a:spcPts val="0"/>
              </a:spcAft>
              <a:buSzPct val="85000"/>
              <a:buNone/>
            </a:pPr>
            <a:r>
              <a:rPr b="1" lang="en-US" sz="3800" u="sng"/>
              <a:t>Stage:3 – Decide on the role of the system and identify visible objects</a:t>
            </a:r>
            <a:endParaRPr/>
          </a:p>
          <a:p>
            <a:pPr indent="-36068" lvl="1" marL="457200" rtl="0" algn="l">
              <a:lnSpc>
                <a:spcPct val="90000"/>
              </a:lnSpc>
              <a:spcBef>
                <a:spcPts val="400"/>
              </a:spcBef>
              <a:spcAft>
                <a:spcPts val="0"/>
              </a:spcAft>
              <a:buSzPct val="85000"/>
              <a:buNone/>
            </a:pPr>
            <a:r>
              <a:t/>
            </a:r>
            <a:endParaRPr sz="3200"/>
          </a:p>
          <a:p>
            <a:pPr indent="-182880" lvl="1" marL="457200" rtl="0" algn="l">
              <a:lnSpc>
                <a:spcPct val="90000"/>
              </a:lnSpc>
              <a:spcBef>
                <a:spcPts val="600"/>
              </a:spcBef>
              <a:spcAft>
                <a:spcPts val="0"/>
              </a:spcAft>
              <a:buSzPct val="85000"/>
              <a:buChar char="▪"/>
            </a:pPr>
            <a:r>
              <a:rPr lang="en-US" sz="3200"/>
              <a:t>Decide the role of the system.</a:t>
            </a:r>
            <a:endParaRPr/>
          </a:p>
          <a:p>
            <a:pPr indent="-36068" lvl="1" marL="457200" rtl="0" algn="l">
              <a:lnSpc>
                <a:spcPct val="90000"/>
              </a:lnSpc>
              <a:spcBef>
                <a:spcPts val="600"/>
              </a:spcBef>
              <a:spcAft>
                <a:spcPts val="0"/>
              </a:spcAft>
              <a:buSzPct val="85000"/>
              <a:buNone/>
            </a:pPr>
            <a:r>
              <a:t/>
            </a:r>
            <a:endParaRPr sz="3200"/>
          </a:p>
          <a:p>
            <a:pPr indent="-182880" lvl="1" marL="457200" rtl="0" algn="l">
              <a:lnSpc>
                <a:spcPct val="90000"/>
              </a:lnSpc>
              <a:spcBef>
                <a:spcPts val="600"/>
              </a:spcBef>
              <a:spcAft>
                <a:spcPts val="0"/>
              </a:spcAft>
              <a:buSzPct val="85000"/>
              <a:buChar char="▪"/>
            </a:pPr>
            <a:r>
              <a:rPr lang="en-US" sz="3200"/>
              <a:t>Classify the objects </a:t>
            </a:r>
            <a:r>
              <a:rPr lang="en-US" sz="2800"/>
              <a:t>[Eg: Objects are automated (i.e., Invisible), Visible UI, External system object]</a:t>
            </a:r>
            <a:endParaRPr/>
          </a:p>
          <a:p>
            <a:pPr indent="-36068" lvl="1" marL="457200" rtl="0" algn="l">
              <a:lnSpc>
                <a:spcPct val="90000"/>
              </a:lnSpc>
              <a:spcBef>
                <a:spcPts val="600"/>
              </a:spcBef>
              <a:spcAft>
                <a:spcPts val="0"/>
              </a:spcAft>
              <a:buSzPct val="85000"/>
              <a:buNone/>
            </a:pPr>
            <a:r>
              <a:t/>
            </a:r>
            <a:endParaRPr sz="3200"/>
          </a:p>
          <a:p>
            <a:pPr indent="-182880" lvl="1" marL="457200" rtl="0" algn="l">
              <a:lnSpc>
                <a:spcPct val="90000"/>
              </a:lnSpc>
              <a:spcBef>
                <a:spcPts val="600"/>
              </a:spcBef>
              <a:spcAft>
                <a:spcPts val="0"/>
              </a:spcAft>
              <a:buSzPct val="85000"/>
              <a:buChar char="▪"/>
            </a:pPr>
            <a:r>
              <a:rPr lang="en-US" sz="3200"/>
              <a:t>Identify aggregations, different names and reports.</a:t>
            </a:r>
            <a:endParaRPr/>
          </a:p>
          <a:p>
            <a:pPr indent="-36068" lvl="1" marL="457200" rtl="0" algn="l">
              <a:lnSpc>
                <a:spcPct val="90000"/>
              </a:lnSpc>
              <a:spcBef>
                <a:spcPts val="600"/>
              </a:spcBef>
              <a:spcAft>
                <a:spcPts val="0"/>
              </a:spcAft>
              <a:buSzPct val="85000"/>
              <a:buNone/>
            </a:pPr>
            <a:r>
              <a:t/>
            </a:r>
            <a:endParaRPr sz="3200"/>
          </a:p>
          <a:p>
            <a:pPr indent="-182880" lvl="1" marL="457200" rtl="0" algn="l">
              <a:lnSpc>
                <a:spcPct val="90000"/>
              </a:lnSpc>
              <a:spcBef>
                <a:spcPts val="600"/>
              </a:spcBef>
              <a:spcAft>
                <a:spcPts val="0"/>
              </a:spcAft>
              <a:buSzPct val="85000"/>
              <a:buChar char="▪"/>
            </a:pPr>
            <a:r>
              <a:rPr lang="en-US" sz="3200"/>
              <a:t>Revised List of Objects</a:t>
            </a:r>
            <a:endParaRPr/>
          </a:p>
          <a:p>
            <a:pPr indent="0" lvl="0" marL="0" rtl="0" algn="l">
              <a:lnSpc>
                <a:spcPct val="90000"/>
              </a:lnSpc>
              <a:spcBef>
                <a:spcPts val="1400"/>
              </a:spcBef>
              <a:spcAft>
                <a:spcPts val="0"/>
              </a:spcAft>
              <a:buSzPct val="85000"/>
              <a:buNone/>
            </a:pPr>
            <a:r>
              <a:t/>
            </a:r>
            <a:endParaRPr sz="36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49"/>
          <p:cNvSpPr txBox="1"/>
          <p:nvPr>
            <p:ph type="title"/>
          </p:nvPr>
        </p:nvSpPr>
        <p:spPr>
          <a:xfrm>
            <a:off x="1069848" y="484632"/>
            <a:ext cx="10058400" cy="119176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STAGES IN OBJECT ORIENTED APPROACH</a:t>
            </a:r>
            <a:endParaRPr/>
          </a:p>
        </p:txBody>
      </p:sp>
      <p:sp>
        <p:nvSpPr>
          <p:cNvPr id="419" name="Google Shape;419;p49"/>
          <p:cNvSpPr txBox="1"/>
          <p:nvPr>
            <p:ph idx="1" type="body"/>
          </p:nvPr>
        </p:nvSpPr>
        <p:spPr>
          <a:xfrm>
            <a:off x="1069848" y="1593270"/>
            <a:ext cx="10058400" cy="4558145"/>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SzPts val="3230"/>
              <a:buNone/>
            </a:pPr>
            <a:r>
              <a:rPr b="1" lang="en-US" sz="3800" u="sng"/>
              <a:t>Stage:4 – Describe each visible objects</a:t>
            </a:r>
            <a:endParaRPr/>
          </a:p>
          <a:p>
            <a:pPr indent="-10159" lvl="1" marL="457200" rtl="0" algn="l">
              <a:lnSpc>
                <a:spcPct val="90000"/>
              </a:lnSpc>
              <a:spcBef>
                <a:spcPts val="400"/>
              </a:spcBef>
              <a:spcAft>
                <a:spcPts val="0"/>
              </a:spcAft>
              <a:buSzPts val="2720"/>
              <a:buNone/>
            </a:pPr>
            <a:r>
              <a:t/>
            </a:r>
            <a:endParaRPr sz="3200"/>
          </a:p>
          <a:p>
            <a:pPr indent="-182880" lvl="1" marL="457200" rtl="0" algn="l">
              <a:lnSpc>
                <a:spcPct val="90000"/>
              </a:lnSpc>
              <a:spcBef>
                <a:spcPts val="600"/>
              </a:spcBef>
              <a:spcAft>
                <a:spcPts val="0"/>
              </a:spcAft>
              <a:buSzPts val="2720"/>
              <a:buChar char="▪"/>
            </a:pPr>
            <a:r>
              <a:rPr b="1" lang="en-US" sz="3200"/>
              <a:t>Now</a:t>
            </a:r>
            <a:r>
              <a:rPr lang="en-US" sz="3200"/>
              <a:t> and </a:t>
            </a:r>
            <a:r>
              <a:rPr b="1" lang="en-US" sz="3200"/>
              <a:t>Proposed</a:t>
            </a:r>
            <a:r>
              <a:rPr lang="en-US" sz="3200"/>
              <a:t> descriptions</a:t>
            </a:r>
            <a:endParaRPr/>
          </a:p>
          <a:p>
            <a:pPr indent="-10159" lvl="1" marL="457200" rtl="0" algn="l">
              <a:lnSpc>
                <a:spcPct val="90000"/>
              </a:lnSpc>
              <a:spcBef>
                <a:spcPts val="600"/>
              </a:spcBef>
              <a:spcAft>
                <a:spcPts val="0"/>
              </a:spcAft>
              <a:buSzPts val="2720"/>
              <a:buNone/>
            </a:pPr>
            <a:r>
              <a:t/>
            </a:r>
            <a:endParaRPr sz="3200"/>
          </a:p>
          <a:p>
            <a:pPr indent="-182880" lvl="1" marL="457200" rtl="0" algn="l">
              <a:lnSpc>
                <a:spcPct val="90000"/>
              </a:lnSpc>
              <a:spcBef>
                <a:spcPts val="600"/>
              </a:spcBef>
              <a:spcAft>
                <a:spcPts val="0"/>
              </a:spcAft>
              <a:buSzPts val="2720"/>
              <a:buChar char="▪"/>
            </a:pPr>
            <a:r>
              <a:rPr lang="en-US" sz="3200"/>
              <a:t>Descriptions according to metaphor adopted</a:t>
            </a:r>
            <a:endParaRPr/>
          </a:p>
          <a:p>
            <a:pPr indent="-10159" lvl="1" marL="457200" rtl="0" algn="l">
              <a:lnSpc>
                <a:spcPct val="90000"/>
              </a:lnSpc>
              <a:spcBef>
                <a:spcPts val="600"/>
              </a:spcBef>
              <a:spcAft>
                <a:spcPts val="0"/>
              </a:spcAft>
              <a:buSzPts val="2720"/>
              <a:buNone/>
            </a:pPr>
            <a:r>
              <a:t/>
            </a:r>
            <a:endParaRPr sz="3200"/>
          </a:p>
          <a:p>
            <a:pPr indent="0" lvl="0" marL="0" rtl="0" algn="l">
              <a:lnSpc>
                <a:spcPct val="90000"/>
              </a:lnSpc>
              <a:spcBef>
                <a:spcPts val="1400"/>
              </a:spcBef>
              <a:spcAft>
                <a:spcPts val="0"/>
              </a:spcAft>
              <a:buSzPts val="3060"/>
              <a:buNone/>
            </a:pPr>
            <a:r>
              <a:t/>
            </a:r>
            <a:endParaRPr sz="3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5"/>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PRODUCT DEFINITION </a:t>
            </a:r>
            <a:endParaRPr/>
          </a:p>
        </p:txBody>
      </p:sp>
      <p:sp>
        <p:nvSpPr>
          <p:cNvPr id="133" name="Google Shape;133;p5"/>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182880" lvl="0" marL="182880" rtl="0" algn="just">
              <a:lnSpc>
                <a:spcPct val="90000"/>
              </a:lnSpc>
              <a:spcBef>
                <a:spcPts val="0"/>
              </a:spcBef>
              <a:spcAft>
                <a:spcPts val="0"/>
              </a:spcAft>
              <a:buSzPts val="2040"/>
              <a:buChar char="▪"/>
            </a:pPr>
            <a:r>
              <a:rPr lang="en-US" sz="2400"/>
              <a:t>The team responsible for this </a:t>
            </a:r>
            <a:r>
              <a:rPr lang="en-US" sz="2400">
                <a:solidFill>
                  <a:srgbClr val="FF0000"/>
                </a:solidFill>
              </a:rPr>
              <a:t>will collect the user requirements </a:t>
            </a:r>
            <a:r>
              <a:rPr lang="en-US" sz="2400"/>
              <a:t>based on their business environment. It’s very much essential because understanding about the </a:t>
            </a:r>
            <a:r>
              <a:rPr lang="en-US" sz="2400">
                <a:solidFill>
                  <a:srgbClr val="FF0000"/>
                </a:solidFill>
              </a:rPr>
              <a:t>real scope </a:t>
            </a:r>
            <a:r>
              <a:rPr lang="en-US" sz="2400"/>
              <a:t>of the product and their existence happens in this phase. </a:t>
            </a:r>
            <a:endParaRPr sz="2400"/>
          </a:p>
          <a:p>
            <a:pPr indent="-182880" lvl="0" marL="182880" rtl="0" algn="just">
              <a:lnSpc>
                <a:spcPct val="90000"/>
              </a:lnSpc>
              <a:spcBef>
                <a:spcPts val="1200"/>
              </a:spcBef>
              <a:spcAft>
                <a:spcPts val="0"/>
              </a:spcAft>
              <a:buSzPts val="2040"/>
              <a:buChar char="▪"/>
            </a:pPr>
            <a:r>
              <a:rPr lang="en-US" sz="2400"/>
              <a:t>It’s simple; before beginning the work, enlighten your UI/UX designers about the requirements! </a:t>
            </a:r>
            <a:endParaRPr sz="2400"/>
          </a:p>
          <a:p>
            <a:pPr indent="-182880" lvl="0" marL="182880" rtl="0" algn="just">
              <a:lnSpc>
                <a:spcPct val="90000"/>
              </a:lnSpc>
              <a:spcBef>
                <a:spcPts val="1200"/>
              </a:spcBef>
              <a:spcAft>
                <a:spcPts val="0"/>
              </a:spcAft>
              <a:buSzPts val="2040"/>
              <a:buChar char="▪"/>
            </a:pPr>
            <a:r>
              <a:rPr lang="en-US" sz="2400"/>
              <a:t>People involved in this phase are Design Team, Business Manager, and Product Manager. The entire team should consult with clients in their environment. Analyze their needs within the framework of your operation. </a:t>
            </a:r>
            <a:endParaRPr sz="2400"/>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0"/>
          <p:cNvSpPr txBox="1"/>
          <p:nvPr>
            <p:ph type="title"/>
          </p:nvPr>
        </p:nvSpPr>
        <p:spPr>
          <a:xfrm>
            <a:off x="1069848" y="484632"/>
            <a:ext cx="10058400" cy="119176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STAGES IN OBJECT ORIENTED APPROACH</a:t>
            </a:r>
            <a:endParaRPr/>
          </a:p>
        </p:txBody>
      </p:sp>
      <p:sp>
        <p:nvSpPr>
          <p:cNvPr id="425" name="Google Shape;425;p50"/>
          <p:cNvSpPr txBox="1"/>
          <p:nvPr>
            <p:ph idx="1" type="body"/>
          </p:nvPr>
        </p:nvSpPr>
        <p:spPr>
          <a:xfrm>
            <a:off x="1069848" y="1593270"/>
            <a:ext cx="10058400" cy="4558145"/>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20000"/>
              </a:lnSpc>
              <a:spcBef>
                <a:spcPts val="0"/>
              </a:spcBef>
              <a:spcAft>
                <a:spcPts val="0"/>
              </a:spcAft>
              <a:buSzPct val="85000"/>
              <a:buNone/>
            </a:pPr>
            <a:r>
              <a:rPr b="1" lang="en-US" sz="3800" u="sng"/>
              <a:t>Stage:5 – Identify relationship between objects</a:t>
            </a:r>
            <a:endParaRPr/>
          </a:p>
          <a:p>
            <a:pPr indent="-23113" lvl="1" marL="457200" rtl="0" algn="l">
              <a:lnSpc>
                <a:spcPct val="90000"/>
              </a:lnSpc>
              <a:spcBef>
                <a:spcPts val="400"/>
              </a:spcBef>
              <a:spcAft>
                <a:spcPts val="0"/>
              </a:spcAft>
              <a:buSzPct val="85000"/>
              <a:buNone/>
            </a:pPr>
            <a:r>
              <a:t/>
            </a:r>
            <a:endParaRPr sz="3200"/>
          </a:p>
          <a:p>
            <a:pPr indent="-182880" lvl="1" marL="457200" rtl="0" algn="l">
              <a:lnSpc>
                <a:spcPct val="90000"/>
              </a:lnSpc>
              <a:spcBef>
                <a:spcPts val="600"/>
              </a:spcBef>
              <a:spcAft>
                <a:spcPts val="0"/>
              </a:spcAft>
              <a:buSzPct val="85000"/>
              <a:buChar char="▪"/>
            </a:pPr>
            <a:r>
              <a:rPr lang="en-US" sz="3200"/>
              <a:t>The nature of relationship will also depend on the interface metaphor adopted.</a:t>
            </a:r>
            <a:endParaRPr/>
          </a:p>
          <a:p>
            <a:pPr indent="-23113" lvl="1" marL="457200" rtl="0" algn="l">
              <a:lnSpc>
                <a:spcPct val="90000"/>
              </a:lnSpc>
              <a:spcBef>
                <a:spcPts val="600"/>
              </a:spcBef>
              <a:spcAft>
                <a:spcPts val="0"/>
              </a:spcAft>
              <a:buSzPct val="85000"/>
              <a:buNone/>
            </a:pPr>
            <a:r>
              <a:t/>
            </a:r>
            <a:endParaRPr sz="3200"/>
          </a:p>
          <a:p>
            <a:pPr indent="-182880" lvl="1" marL="457200" rtl="0" algn="l">
              <a:lnSpc>
                <a:spcPct val="90000"/>
              </a:lnSpc>
              <a:spcBef>
                <a:spcPts val="600"/>
              </a:spcBef>
              <a:spcAft>
                <a:spcPts val="0"/>
              </a:spcAft>
              <a:buSzPct val="85000"/>
              <a:buChar char="▪"/>
            </a:pPr>
            <a:r>
              <a:rPr lang="en-US" sz="3200"/>
              <a:t>Relationship such as association and containment shall be identified.</a:t>
            </a:r>
            <a:endParaRPr/>
          </a:p>
          <a:p>
            <a:pPr indent="-23113" lvl="1" marL="457200" rtl="0" algn="l">
              <a:lnSpc>
                <a:spcPct val="90000"/>
              </a:lnSpc>
              <a:spcBef>
                <a:spcPts val="600"/>
              </a:spcBef>
              <a:spcAft>
                <a:spcPts val="0"/>
              </a:spcAft>
              <a:buSzPct val="85000"/>
              <a:buNone/>
            </a:pPr>
            <a:r>
              <a:t/>
            </a:r>
            <a:endParaRPr sz="3200"/>
          </a:p>
          <a:p>
            <a:pPr indent="-182880" lvl="1" marL="457200" rtl="0" algn="l">
              <a:lnSpc>
                <a:spcPct val="90000"/>
              </a:lnSpc>
              <a:spcBef>
                <a:spcPts val="600"/>
              </a:spcBef>
              <a:spcAft>
                <a:spcPts val="0"/>
              </a:spcAft>
              <a:buSzPct val="85000"/>
              <a:buChar char="▪"/>
            </a:pPr>
            <a:r>
              <a:rPr lang="en-US" sz="3200"/>
              <a:t>This stage involves understanding how the user will interact with the system.</a:t>
            </a:r>
            <a:endParaRPr/>
          </a:p>
          <a:p>
            <a:pPr indent="0" lvl="0" marL="0" rtl="0" algn="l">
              <a:lnSpc>
                <a:spcPct val="90000"/>
              </a:lnSpc>
              <a:spcBef>
                <a:spcPts val="1400"/>
              </a:spcBef>
              <a:spcAft>
                <a:spcPts val="0"/>
              </a:spcAft>
              <a:buSzPct val="85000"/>
              <a:buNone/>
            </a:pPr>
            <a:r>
              <a:t/>
            </a:r>
            <a:endParaRPr sz="36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51"/>
          <p:cNvSpPr txBox="1"/>
          <p:nvPr>
            <p:ph type="title"/>
          </p:nvPr>
        </p:nvSpPr>
        <p:spPr>
          <a:xfrm>
            <a:off x="1069848" y="484632"/>
            <a:ext cx="10058400" cy="119176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STAGES IN OBJECT ORIENTED APPROACH</a:t>
            </a:r>
            <a:endParaRPr/>
          </a:p>
        </p:txBody>
      </p:sp>
      <p:sp>
        <p:nvSpPr>
          <p:cNvPr id="431" name="Google Shape;431;p51"/>
          <p:cNvSpPr txBox="1"/>
          <p:nvPr>
            <p:ph idx="1" type="body"/>
          </p:nvPr>
        </p:nvSpPr>
        <p:spPr>
          <a:xfrm>
            <a:off x="1069848" y="1593270"/>
            <a:ext cx="10058400" cy="4558145"/>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SzPts val="3230"/>
              <a:buNone/>
            </a:pPr>
            <a:r>
              <a:rPr b="1" lang="en-US" sz="3800" u="sng"/>
              <a:t>Stage:6 – Decide how to view each objects</a:t>
            </a:r>
            <a:endParaRPr/>
          </a:p>
          <a:p>
            <a:pPr indent="-10159" lvl="1" marL="457200" rtl="0" algn="l">
              <a:lnSpc>
                <a:spcPct val="90000"/>
              </a:lnSpc>
              <a:spcBef>
                <a:spcPts val="400"/>
              </a:spcBef>
              <a:spcAft>
                <a:spcPts val="0"/>
              </a:spcAft>
              <a:buSzPts val="2720"/>
              <a:buNone/>
            </a:pPr>
            <a:r>
              <a:t/>
            </a:r>
            <a:endParaRPr sz="3200"/>
          </a:p>
          <a:p>
            <a:pPr indent="-182880" lvl="1" marL="457200" rtl="0" algn="l">
              <a:lnSpc>
                <a:spcPct val="90000"/>
              </a:lnSpc>
              <a:spcBef>
                <a:spcPts val="600"/>
              </a:spcBef>
              <a:spcAft>
                <a:spcPts val="0"/>
              </a:spcAft>
              <a:buSzPts val="2720"/>
              <a:buChar char="▪"/>
            </a:pPr>
            <a:r>
              <a:rPr lang="en-US" sz="3200"/>
              <a:t>Views of objects are decided</a:t>
            </a:r>
            <a:endParaRPr/>
          </a:p>
          <a:p>
            <a:pPr indent="-182879" lvl="3" marL="1005839" rtl="0" algn="l">
              <a:lnSpc>
                <a:spcPct val="90000"/>
              </a:lnSpc>
              <a:spcBef>
                <a:spcPts val="600"/>
              </a:spcBef>
              <a:spcAft>
                <a:spcPts val="0"/>
              </a:spcAft>
              <a:buSzPts val="2550"/>
              <a:buChar char="▪"/>
            </a:pPr>
            <a:r>
              <a:rPr lang="en-US" sz="3000"/>
              <a:t>Icons</a:t>
            </a:r>
            <a:endParaRPr/>
          </a:p>
          <a:p>
            <a:pPr indent="-182879" lvl="3" marL="1005839" rtl="0" algn="l">
              <a:lnSpc>
                <a:spcPct val="90000"/>
              </a:lnSpc>
              <a:spcBef>
                <a:spcPts val="600"/>
              </a:spcBef>
              <a:spcAft>
                <a:spcPts val="0"/>
              </a:spcAft>
              <a:buSzPts val="2550"/>
              <a:buChar char="▪"/>
            </a:pPr>
            <a:r>
              <a:rPr lang="en-US" sz="3000"/>
              <a:t>Menubars</a:t>
            </a:r>
            <a:endParaRPr sz="3000"/>
          </a:p>
          <a:p>
            <a:pPr indent="-182879" lvl="3" marL="1005839" rtl="0" algn="l">
              <a:lnSpc>
                <a:spcPct val="90000"/>
              </a:lnSpc>
              <a:spcBef>
                <a:spcPts val="600"/>
              </a:spcBef>
              <a:spcAft>
                <a:spcPts val="0"/>
              </a:spcAft>
              <a:buSzPts val="2550"/>
              <a:buChar char="▪"/>
            </a:pPr>
            <a:r>
              <a:rPr lang="en-US" sz="3000"/>
              <a:t>Menu Items,</a:t>
            </a:r>
            <a:endParaRPr/>
          </a:p>
          <a:p>
            <a:pPr indent="-182879" lvl="3" marL="1005839" rtl="0" algn="l">
              <a:lnSpc>
                <a:spcPct val="90000"/>
              </a:lnSpc>
              <a:spcBef>
                <a:spcPts val="600"/>
              </a:spcBef>
              <a:spcAft>
                <a:spcPts val="0"/>
              </a:spcAft>
              <a:buSzPts val="2550"/>
              <a:buChar char="▪"/>
            </a:pPr>
            <a:r>
              <a:rPr lang="en-US" sz="3000"/>
              <a:t>Forms</a:t>
            </a:r>
            <a:endParaRPr/>
          </a:p>
          <a:p>
            <a:pPr indent="0" lvl="0" marL="0" rtl="0" algn="l">
              <a:lnSpc>
                <a:spcPct val="90000"/>
              </a:lnSpc>
              <a:spcBef>
                <a:spcPts val="1400"/>
              </a:spcBef>
              <a:spcAft>
                <a:spcPts val="0"/>
              </a:spcAft>
              <a:buSzPts val="3060"/>
              <a:buNone/>
            </a:pPr>
            <a:r>
              <a:t/>
            </a:r>
            <a:endParaRPr sz="36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2"/>
          <p:cNvSpPr txBox="1"/>
          <p:nvPr>
            <p:ph type="title"/>
          </p:nvPr>
        </p:nvSpPr>
        <p:spPr>
          <a:xfrm>
            <a:off x="1069848" y="484632"/>
            <a:ext cx="10058400" cy="119176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STAGES IN OBJECT ORIENTED APPROACH</a:t>
            </a:r>
            <a:endParaRPr/>
          </a:p>
        </p:txBody>
      </p:sp>
      <p:sp>
        <p:nvSpPr>
          <p:cNvPr id="437" name="Google Shape;437;p52"/>
          <p:cNvSpPr txBox="1"/>
          <p:nvPr>
            <p:ph idx="1" type="body"/>
          </p:nvPr>
        </p:nvSpPr>
        <p:spPr>
          <a:xfrm>
            <a:off x="1069848" y="1593270"/>
            <a:ext cx="10058400" cy="4558145"/>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SzPts val="3230"/>
              <a:buNone/>
            </a:pPr>
            <a:r>
              <a:rPr b="1" lang="en-US" sz="3800" u="sng"/>
              <a:t>Stage:7 – Draw the Sketches of the Interface Design</a:t>
            </a:r>
            <a:endParaRPr/>
          </a:p>
          <a:p>
            <a:pPr indent="-10159" lvl="1" marL="457200" rtl="0" algn="l">
              <a:lnSpc>
                <a:spcPct val="90000"/>
              </a:lnSpc>
              <a:spcBef>
                <a:spcPts val="400"/>
              </a:spcBef>
              <a:spcAft>
                <a:spcPts val="0"/>
              </a:spcAft>
              <a:buSzPts val="2720"/>
              <a:buNone/>
            </a:pPr>
            <a:r>
              <a:t/>
            </a:r>
            <a:endParaRPr sz="3200"/>
          </a:p>
          <a:p>
            <a:pPr indent="-182880" lvl="1" marL="457200" rtl="0" algn="l">
              <a:lnSpc>
                <a:spcPct val="90000"/>
              </a:lnSpc>
              <a:spcBef>
                <a:spcPts val="600"/>
              </a:spcBef>
              <a:spcAft>
                <a:spcPts val="0"/>
              </a:spcAft>
              <a:buSzPts val="2720"/>
              <a:buChar char="▪"/>
            </a:pPr>
            <a:r>
              <a:rPr lang="en-US" sz="3200"/>
              <a:t>Draw the Sketches of the Interface Design and discuss possible scenarios of use with the users.</a:t>
            </a:r>
            <a:endParaRPr/>
          </a:p>
          <a:p>
            <a:pPr indent="-10159" lvl="1" marL="457200" rtl="0" algn="l">
              <a:lnSpc>
                <a:spcPct val="90000"/>
              </a:lnSpc>
              <a:spcBef>
                <a:spcPts val="600"/>
              </a:spcBef>
              <a:spcAft>
                <a:spcPts val="0"/>
              </a:spcAft>
              <a:buSzPts val="2720"/>
              <a:buNone/>
            </a:pPr>
            <a:r>
              <a:t/>
            </a:r>
            <a:endParaRPr sz="3200"/>
          </a:p>
          <a:p>
            <a:pPr indent="-182880" lvl="1" marL="457200" rtl="0" algn="l">
              <a:lnSpc>
                <a:spcPct val="90000"/>
              </a:lnSpc>
              <a:spcBef>
                <a:spcPts val="600"/>
              </a:spcBef>
              <a:spcAft>
                <a:spcPts val="0"/>
              </a:spcAft>
              <a:buSzPts val="2720"/>
              <a:buChar char="▪"/>
            </a:pPr>
            <a:r>
              <a:rPr lang="en-US" sz="3200"/>
              <a:t>Should not spend too much time on drawing a draft of the design.</a:t>
            </a:r>
            <a:endParaRPr sz="3200"/>
          </a:p>
          <a:p>
            <a:pPr indent="0" lvl="0" marL="0" rtl="0" algn="l">
              <a:lnSpc>
                <a:spcPct val="90000"/>
              </a:lnSpc>
              <a:spcBef>
                <a:spcPts val="1400"/>
              </a:spcBef>
              <a:spcAft>
                <a:spcPts val="0"/>
              </a:spcAft>
              <a:buSzPts val="3060"/>
              <a:buNone/>
            </a:pPr>
            <a:r>
              <a:t/>
            </a:r>
            <a:endParaRPr sz="3600"/>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53"/>
          <p:cNvSpPr txBox="1"/>
          <p:nvPr>
            <p:ph type="title"/>
          </p:nvPr>
        </p:nvSpPr>
        <p:spPr>
          <a:xfrm>
            <a:off x="1069848" y="484632"/>
            <a:ext cx="10058400" cy="119176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STAGES IN OBJECT ORIENTED APPROACH</a:t>
            </a:r>
            <a:endParaRPr/>
          </a:p>
        </p:txBody>
      </p:sp>
      <p:sp>
        <p:nvSpPr>
          <p:cNvPr id="443" name="Google Shape;443;p53"/>
          <p:cNvSpPr txBox="1"/>
          <p:nvPr>
            <p:ph idx="1" type="body"/>
          </p:nvPr>
        </p:nvSpPr>
        <p:spPr>
          <a:xfrm>
            <a:off x="1069848" y="1593270"/>
            <a:ext cx="10058400" cy="4558145"/>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SzPts val="3230"/>
              <a:buNone/>
            </a:pPr>
            <a:r>
              <a:rPr b="1" lang="en-US" sz="3800" u="sng"/>
              <a:t>Stage:8 – Test the Design with users</a:t>
            </a:r>
            <a:endParaRPr/>
          </a:p>
          <a:p>
            <a:pPr indent="-10159" lvl="1" marL="457200" rtl="0" algn="l">
              <a:lnSpc>
                <a:spcPct val="90000"/>
              </a:lnSpc>
              <a:spcBef>
                <a:spcPts val="400"/>
              </a:spcBef>
              <a:spcAft>
                <a:spcPts val="0"/>
              </a:spcAft>
              <a:buSzPts val="2720"/>
              <a:buNone/>
            </a:pPr>
            <a:r>
              <a:t/>
            </a:r>
            <a:endParaRPr sz="3200"/>
          </a:p>
          <a:p>
            <a:pPr indent="-182880" lvl="1" marL="457200" rtl="0" algn="l">
              <a:lnSpc>
                <a:spcPct val="90000"/>
              </a:lnSpc>
              <a:spcBef>
                <a:spcPts val="600"/>
              </a:spcBef>
              <a:spcAft>
                <a:spcPts val="0"/>
              </a:spcAft>
              <a:buSzPts val="2720"/>
              <a:buChar char="▪"/>
            </a:pPr>
            <a:r>
              <a:rPr lang="en-US" sz="3200"/>
              <a:t>User reactions are sought concerning the choices of objects, the views of each object.</a:t>
            </a:r>
            <a:endParaRPr/>
          </a:p>
          <a:p>
            <a:pPr indent="-10159" lvl="1" marL="457200" rtl="0" algn="l">
              <a:lnSpc>
                <a:spcPct val="90000"/>
              </a:lnSpc>
              <a:spcBef>
                <a:spcPts val="600"/>
              </a:spcBef>
              <a:spcAft>
                <a:spcPts val="0"/>
              </a:spcAft>
              <a:buSzPts val="2720"/>
              <a:buNone/>
            </a:pPr>
            <a:r>
              <a:t/>
            </a:r>
            <a:endParaRPr sz="3200"/>
          </a:p>
          <a:p>
            <a:pPr indent="-182880" lvl="1" marL="457200" rtl="0" algn="l">
              <a:lnSpc>
                <a:spcPct val="90000"/>
              </a:lnSpc>
              <a:spcBef>
                <a:spcPts val="600"/>
              </a:spcBef>
              <a:spcAft>
                <a:spcPts val="0"/>
              </a:spcAft>
              <a:buSzPts val="2720"/>
              <a:buChar char="▪"/>
            </a:pPr>
            <a:r>
              <a:rPr lang="en-US" sz="3200"/>
              <a:t>The design should be modified to reflect user reactions.</a:t>
            </a:r>
            <a:endParaRPr sz="3200"/>
          </a:p>
          <a:p>
            <a:pPr indent="0" lvl="0" marL="0" rtl="0" algn="l">
              <a:lnSpc>
                <a:spcPct val="90000"/>
              </a:lnSpc>
              <a:spcBef>
                <a:spcPts val="1400"/>
              </a:spcBef>
              <a:spcAft>
                <a:spcPts val="0"/>
              </a:spcAft>
              <a:buSzPts val="3060"/>
              <a:buNone/>
            </a:pPr>
            <a:r>
              <a:t/>
            </a:r>
            <a:endParaRPr sz="3600"/>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4"/>
          <p:cNvSpPr txBox="1"/>
          <p:nvPr>
            <p:ph type="title"/>
          </p:nvPr>
        </p:nvSpPr>
        <p:spPr>
          <a:xfrm>
            <a:off x="2167128" y="1225296"/>
            <a:ext cx="9281160" cy="352044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SzPts val="8000"/>
              <a:buFont typeface="Rockwell"/>
              <a:buNone/>
            </a:pPr>
            <a:r>
              <a:rPr lang="en-US"/>
              <a:t>CASE STUDY</a:t>
            </a:r>
            <a:endParaRPr/>
          </a:p>
        </p:txBody>
      </p:sp>
      <p:sp>
        <p:nvSpPr>
          <p:cNvPr id="449" name="Google Shape;449;p54"/>
          <p:cNvSpPr txBox="1"/>
          <p:nvPr>
            <p:ph idx="1" type="body"/>
          </p:nvPr>
        </p:nvSpPr>
        <p:spPr>
          <a:xfrm>
            <a:off x="2165774" y="5020056"/>
            <a:ext cx="9052560" cy="1066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700"/>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5"/>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455" name="Google Shape;455;p55"/>
          <p:cNvSpPr txBox="1"/>
          <p:nvPr>
            <p:ph idx="1" type="body"/>
          </p:nvPr>
        </p:nvSpPr>
        <p:spPr>
          <a:xfrm rot="-5400000">
            <a:off x="-607245" y="3382864"/>
            <a:ext cx="3752919" cy="897497"/>
          </a:xfrm>
          <a:prstGeom prst="rect">
            <a:avLst/>
          </a:prstGeom>
          <a:noFill/>
          <a:ln>
            <a:noFill/>
          </a:ln>
        </p:spPr>
        <p:txBody>
          <a:bodyPr anchorCtr="0" anchor="t" bIns="45700" lIns="91425" spcFirstLastPara="1" rIns="91425" wrap="square" tIns="45700">
            <a:noAutofit/>
          </a:bodyPr>
          <a:lstStyle/>
          <a:p>
            <a:pPr indent="0" lvl="1" marL="274320" rtl="0" algn="ctr">
              <a:lnSpc>
                <a:spcPct val="90000"/>
              </a:lnSpc>
              <a:spcBef>
                <a:spcPts val="0"/>
              </a:spcBef>
              <a:spcAft>
                <a:spcPts val="0"/>
              </a:spcAft>
              <a:buSzPts val="2380"/>
              <a:buNone/>
            </a:pPr>
            <a:r>
              <a:rPr lang="en-US" sz="2800">
                <a:solidFill>
                  <a:srgbClr val="FF0000"/>
                </a:solidFill>
              </a:rPr>
              <a:t>STAGE:1 – UNDERSTANDING THE USERS</a:t>
            </a:r>
            <a:endParaRPr/>
          </a:p>
          <a:p>
            <a:pPr indent="0" lvl="1" marL="274320" rtl="0" algn="ctr">
              <a:lnSpc>
                <a:spcPct val="90000"/>
              </a:lnSpc>
              <a:spcBef>
                <a:spcPts val="600"/>
              </a:spcBef>
              <a:spcAft>
                <a:spcPts val="0"/>
              </a:spcAft>
              <a:buSzPts val="2380"/>
              <a:buNone/>
            </a:pPr>
            <a:r>
              <a:t/>
            </a:r>
            <a:endParaRPr sz="2800">
              <a:solidFill>
                <a:srgbClr val="FF0000"/>
              </a:solidFill>
            </a:endParaRPr>
          </a:p>
        </p:txBody>
      </p:sp>
      <p:pic>
        <p:nvPicPr>
          <p:cNvPr id="456" name="Google Shape;456;p55"/>
          <p:cNvPicPr preferRelativeResize="0"/>
          <p:nvPr/>
        </p:nvPicPr>
        <p:blipFill rotWithShape="1">
          <a:blip r:embed="rId3">
            <a:alphaModFix/>
          </a:blip>
          <a:srcRect b="21350" l="11452" r="3617" t="5466"/>
          <a:stretch/>
        </p:blipFill>
        <p:spPr>
          <a:xfrm rot="-5400000">
            <a:off x="5298743" y="799955"/>
            <a:ext cx="3716028" cy="6693697"/>
          </a:xfrm>
          <a:prstGeom prst="rect">
            <a:avLst/>
          </a:prstGeom>
          <a:noFill/>
          <a:ln>
            <a:noFill/>
          </a:ln>
        </p:spPr>
      </p:pic>
      <p:sp>
        <p:nvSpPr>
          <p:cNvPr id="457" name="Google Shape;457;p55"/>
          <p:cNvSpPr txBox="1"/>
          <p:nvPr/>
        </p:nvSpPr>
        <p:spPr>
          <a:xfrm>
            <a:off x="0" y="2718570"/>
            <a:ext cx="12192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chemeClr val="dk1"/>
              </a:solidFill>
              <a:latin typeface="Rockwell"/>
              <a:ea typeface="Rockwell"/>
              <a:cs typeface="Rockwell"/>
              <a:sym typeface="Rockwe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56"/>
          <p:cNvSpPr txBox="1"/>
          <p:nvPr>
            <p:ph type="title"/>
          </p:nvPr>
        </p:nvSpPr>
        <p:spPr>
          <a:xfrm>
            <a:off x="363266" y="332232"/>
            <a:ext cx="10058400" cy="87311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463" name="Google Shape;463;p56"/>
          <p:cNvSpPr txBox="1"/>
          <p:nvPr>
            <p:ph idx="1" type="body"/>
          </p:nvPr>
        </p:nvSpPr>
        <p:spPr>
          <a:xfrm>
            <a:off x="7894822" y="1450847"/>
            <a:ext cx="3752919" cy="897497"/>
          </a:xfrm>
          <a:prstGeom prst="rect">
            <a:avLst/>
          </a:prstGeom>
          <a:noFill/>
          <a:ln>
            <a:noFill/>
          </a:ln>
        </p:spPr>
        <p:txBody>
          <a:bodyPr anchorCtr="0" anchor="t" bIns="45700" lIns="91425" spcFirstLastPara="1" rIns="91425" wrap="square" tIns="45700">
            <a:noAutofit/>
          </a:bodyPr>
          <a:lstStyle/>
          <a:p>
            <a:pPr indent="0" lvl="1" marL="274320" rtl="0" algn="ctr">
              <a:lnSpc>
                <a:spcPct val="90000"/>
              </a:lnSpc>
              <a:spcBef>
                <a:spcPts val="0"/>
              </a:spcBef>
              <a:spcAft>
                <a:spcPts val="0"/>
              </a:spcAft>
              <a:buSzPts val="2380"/>
              <a:buNone/>
            </a:pPr>
            <a:r>
              <a:rPr lang="en-US" sz="2800">
                <a:solidFill>
                  <a:srgbClr val="FF0000"/>
                </a:solidFill>
              </a:rPr>
              <a:t>Stage:2 – List Objects associated with all users and workgroup</a:t>
            </a:r>
            <a:endParaRPr/>
          </a:p>
        </p:txBody>
      </p:sp>
      <p:pic>
        <p:nvPicPr>
          <p:cNvPr id="464" name="Google Shape;464;p56"/>
          <p:cNvPicPr preferRelativeResize="0"/>
          <p:nvPr/>
        </p:nvPicPr>
        <p:blipFill rotWithShape="1">
          <a:blip r:embed="rId3">
            <a:alphaModFix/>
          </a:blip>
          <a:srcRect b="19214" l="8139" r="30057" t="0"/>
          <a:stretch/>
        </p:blipFill>
        <p:spPr>
          <a:xfrm rot="-5400000">
            <a:off x="1740234" y="-470294"/>
            <a:ext cx="2382981" cy="5540295"/>
          </a:xfrm>
          <a:prstGeom prst="rect">
            <a:avLst/>
          </a:prstGeom>
          <a:noFill/>
          <a:ln>
            <a:noFill/>
          </a:ln>
        </p:spPr>
      </p:pic>
      <p:pic>
        <p:nvPicPr>
          <p:cNvPr id="465" name="Google Shape;465;p56"/>
          <p:cNvPicPr preferRelativeResize="0"/>
          <p:nvPr/>
        </p:nvPicPr>
        <p:blipFill rotWithShape="1">
          <a:blip r:embed="rId4">
            <a:alphaModFix/>
          </a:blip>
          <a:srcRect b="17473" l="0" r="0" t="16869"/>
          <a:stretch/>
        </p:blipFill>
        <p:spPr>
          <a:xfrm rot="-5400000">
            <a:off x="3810956" y="1841965"/>
            <a:ext cx="3163019" cy="6032894"/>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57"/>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471" name="Google Shape;471;p57"/>
          <p:cNvSpPr txBox="1"/>
          <p:nvPr>
            <p:ph idx="1" type="body"/>
          </p:nvPr>
        </p:nvSpPr>
        <p:spPr>
          <a:xfrm rot="-5400000">
            <a:off x="-607245" y="3382864"/>
            <a:ext cx="3752919" cy="897497"/>
          </a:xfrm>
          <a:prstGeom prst="rect">
            <a:avLst/>
          </a:prstGeom>
          <a:noFill/>
          <a:ln>
            <a:noFill/>
          </a:ln>
        </p:spPr>
        <p:txBody>
          <a:bodyPr anchorCtr="0" anchor="t" bIns="45700" lIns="91425" spcFirstLastPara="1" rIns="91425" wrap="square" tIns="45700">
            <a:noAutofit/>
          </a:bodyPr>
          <a:lstStyle/>
          <a:p>
            <a:pPr indent="0" lvl="1" marL="274320" rtl="0" algn="ctr">
              <a:lnSpc>
                <a:spcPct val="90000"/>
              </a:lnSpc>
              <a:spcBef>
                <a:spcPts val="0"/>
              </a:spcBef>
              <a:spcAft>
                <a:spcPts val="0"/>
              </a:spcAft>
              <a:buSzPts val="2380"/>
              <a:buNone/>
            </a:pPr>
            <a:r>
              <a:rPr lang="en-US" sz="2800">
                <a:solidFill>
                  <a:srgbClr val="FF0000"/>
                </a:solidFill>
              </a:rPr>
              <a:t>Stage:3 – Decide on the role of the system and identify visible objects</a:t>
            </a:r>
            <a:endParaRPr/>
          </a:p>
        </p:txBody>
      </p:sp>
      <p:pic>
        <p:nvPicPr>
          <p:cNvPr id="472" name="Google Shape;472;p57"/>
          <p:cNvPicPr preferRelativeResize="0"/>
          <p:nvPr/>
        </p:nvPicPr>
        <p:blipFill rotWithShape="1">
          <a:blip r:embed="rId3">
            <a:alphaModFix/>
          </a:blip>
          <a:srcRect b="20706" l="1311" r="5623" t="3536"/>
          <a:stretch/>
        </p:blipFill>
        <p:spPr>
          <a:xfrm rot="-5400000">
            <a:off x="4304885" y="784442"/>
            <a:ext cx="3588326" cy="5929748"/>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58"/>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478" name="Google Shape;478;p58"/>
          <p:cNvSpPr txBox="1"/>
          <p:nvPr>
            <p:ph idx="1" type="body"/>
          </p:nvPr>
        </p:nvSpPr>
        <p:spPr>
          <a:xfrm rot="-5400000">
            <a:off x="-607245" y="3382864"/>
            <a:ext cx="3752919" cy="897497"/>
          </a:xfrm>
          <a:prstGeom prst="rect">
            <a:avLst/>
          </a:prstGeom>
          <a:noFill/>
          <a:ln>
            <a:noFill/>
          </a:ln>
        </p:spPr>
        <p:txBody>
          <a:bodyPr anchorCtr="0" anchor="t" bIns="45700" lIns="91425" spcFirstLastPara="1" rIns="91425" wrap="square" tIns="45700">
            <a:noAutofit/>
          </a:bodyPr>
          <a:lstStyle/>
          <a:p>
            <a:pPr indent="0" lvl="1" marL="274320" rtl="0" algn="ctr">
              <a:lnSpc>
                <a:spcPct val="90000"/>
              </a:lnSpc>
              <a:spcBef>
                <a:spcPts val="0"/>
              </a:spcBef>
              <a:spcAft>
                <a:spcPts val="0"/>
              </a:spcAft>
              <a:buSzPts val="2380"/>
              <a:buNone/>
            </a:pPr>
            <a:r>
              <a:rPr lang="en-US" sz="2800">
                <a:solidFill>
                  <a:srgbClr val="FF0000"/>
                </a:solidFill>
              </a:rPr>
              <a:t>Stage:3 – Decide on the role of the system and identify visible objects</a:t>
            </a:r>
            <a:endParaRPr/>
          </a:p>
        </p:txBody>
      </p:sp>
      <p:pic>
        <p:nvPicPr>
          <p:cNvPr id="479" name="Google Shape;479;p58"/>
          <p:cNvPicPr preferRelativeResize="0"/>
          <p:nvPr/>
        </p:nvPicPr>
        <p:blipFill rotWithShape="1">
          <a:blip r:embed="rId3">
            <a:alphaModFix/>
          </a:blip>
          <a:srcRect b="14690" l="0" r="10273" t="8743"/>
          <a:stretch/>
        </p:blipFill>
        <p:spPr>
          <a:xfrm rot="-5400000">
            <a:off x="4227744" y="569005"/>
            <a:ext cx="4390723" cy="6664039"/>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9"/>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485" name="Google Shape;485;p59"/>
          <p:cNvSpPr txBox="1"/>
          <p:nvPr>
            <p:ph idx="1" type="body"/>
          </p:nvPr>
        </p:nvSpPr>
        <p:spPr>
          <a:xfrm rot="-5400000">
            <a:off x="-607245" y="3382864"/>
            <a:ext cx="3752919" cy="897497"/>
          </a:xfrm>
          <a:prstGeom prst="rect">
            <a:avLst/>
          </a:prstGeom>
          <a:noFill/>
          <a:ln>
            <a:noFill/>
          </a:ln>
        </p:spPr>
        <p:txBody>
          <a:bodyPr anchorCtr="0" anchor="t" bIns="45700" lIns="91425" spcFirstLastPara="1" rIns="91425" wrap="square" tIns="45700">
            <a:noAutofit/>
          </a:bodyPr>
          <a:lstStyle/>
          <a:p>
            <a:pPr indent="0" lvl="1" marL="274320" rtl="0" algn="ctr">
              <a:lnSpc>
                <a:spcPct val="90000"/>
              </a:lnSpc>
              <a:spcBef>
                <a:spcPts val="0"/>
              </a:spcBef>
              <a:spcAft>
                <a:spcPts val="0"/>
              </a:spcAft>
              <a:buSzPts val="2380"/>
              <a:buNone/>
            </a:pPr>
            <a:r>
              <a:rPr lang="en-US" sz="2800">
                <a:solidFill>
                  <a:srgbClr val="FF0000"/>
                </a:solidFill>
              </a:rPr>
              <a:t>Stage:3 – Decide on the role of the system and identify visible objects</a:t>
            </a:r>
            <a:endParaRPr/>
          </a:p>
        </p:txBody>
      </p:sp>
      <p:pic>
        <p:nvPicPr>
          <p:cNvPr id="486" name="Google Shape;486;p59"/>
          <p:cNvPicPr preferRelativeResize="0"/>
          <p:nvPr/>
        </p:nvPicPr>
        <p:blipFill rotWithShape="1">
          <a:blip r:embed="rId3">
            <a:alphaModFix/>
          </a:blip>
          <a:srcRect b="15757" l="10182" r="0" t="24242"/>
          <a:stretch/>
        </p:blipFill>
        <p:spPr>
          <a:xfrm>
            <a:off x="3880796" y="2093976"/>
            <a:ext cx="5084618" cy="41148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6"/>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PRODUCT DEFINITION </a:t>
            </a:r>
            <a:endParaRPr/>
          </a:p>
        </p:txBody>
      </p:sp>
      <p:sp>
        <p:nvSpPr>
          <p:cNvPr id="139" name="Google Shape;139;p6"/>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1700"/>
              <a:buChar char="▪"/>
            </a:pPr>
            <a:r>
              <a:rPr lang="en-US"/>
              <a:t>The significant outcomes of this phase are User Personas, User Stories, and Use Case Diagrams.</a:t>
            </a:r>
            <a:endParaRPr/>
          </a:p>
          <a:p>
            <a:pPr indent="-74929" lvl="0" marL="182880" rtl="0" algn="l">
              <a:lnSpc>
                <a:spcPct val="90000"/>
              </a:lnSpc>
              <a:spcBef>
                <a:spcPts val="1200"/>
              </a:spcBef>
              <a:spcAft>
                <a:spcPts val="0"/>
              </a:spcAft>
              <a:buSzPts val="1700"/>
              <a:buNone/>
            </a:pPr>
            <a:r>
              <a:t/>
            </a:r>
            <a:endParaRPr/>
          </a:p>
        </p:txBody>
      </p:sp>
      <p:pic>
        <p:nvPicPr>
          <p:cNvPr id="140" name="Google Shape;140;p6"/>
          <p:cNvPicPr preferRelativeResize="0"/>
          <p:nvPr/>
        </p:nvPicPr>
        <p:blipFill rotWithShape="1">
          <a:blip r:embed="rId3">
            <a:alphaModFix/>
          </a:blip>
          <a:srcRect b="0" l="0" r="0" t="0"/>
          <a:stretch/>
        </p:blipFill>
        <p:spPr>
          <a:xfrm>
            <a:off x="2456313" y="2982747"/>
            <a:ext cx="6515100" cy="367665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60"/>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492" name="Google Shape;492;p60"/>
          <p:cNvSpPr txBox="1"/>
          <p:nvPr>
            <p:ph idx="1" type="body"/>
          </p:nvPr>
        </p:nvSpPr>
        <p:spPr>
          <a:xfrm>
            <a:off x="862029" y="2093977"/>
            <a:ext cx="7312152" cy="897497"/>
          </a:xfrm>
          <a:prstGeom prst="rect">
            <a:avLst/>
          </a:prstGeom>
          <a:noFill/>
          <a:ln>
            <a:noFill/>
          </a:ln>
        </p:spPr>
        <p:txBody>
          <a:bodyPr anchorCtr="0" anchor="t" bIns="45700" lIns="91425" spcFirstLastPara="1" rIns="91425" wrap="square" tIns="45700">
            <a:noAutofit/>
          </a:bodyPr>
          <a:lstStyle/>
          <a:p>
            <a:pPr indent="0" lvl="1" marL="274320" rtl="0" algn="ctr">
              <a:lnSpc>
                <a:spcPct val="90000"/>
              </a:lnSpc>
              <a:spcBef>
                <a:spcPts val="0"/>
              </a:spcBef>
              <a:spcAft>
                <a:spcPts val="0"/>
              </a:spcAft>
              <a:buSzPts val="2380"/>
              <a:buNone/>
            </a:pPr>
            <a:r>
              <a:rPr b="1" lang="en-US" sz="2800">
                <a:solidFill>
                  <a:srgbClr val="FF0000"/>
                </a:solidFill>
              </a:rPr>
              <a:t>Stage:4 – Describe each visible objects</a:t>
            </a:r>
            <a:endParaRPr/>
          </a:p>
        </p:txBody>
      </p:sp>
      <p:sp>
        <p:nvSpPr>
          <p:cNvPr id="493" name="Google Shape;493;p60"/>
          <p:cNvSpPr txBox="1"/>
          <p:nvPr/>
        </p:nvSpPr>
        <p:spPr>
          <a:xfrm>
            <a:off x="1585513" y="3157174"/>
            <a:ext cx="9542736" cy="897497"/>
          </a:xfrm>
          <a:prstGeom prst="rect">
            <a:avLst/>
          </a:prstGeom>
          <a:noFill/>
          <a:ln>
            <a:noFill/>
          </a:ln>
        </p:spPr>
        <p:txBody>
          <a:bodyPr anchorCtr="0" anchor="t" bIns="45700" lIns="91425" spcFirstLastPara="1" rIns="91425" wrap="square" tIns="45700">
            <a:noAutofit/>
          </a:bodyPr>
          <a:lstStyle/>
          <a:p>
            <a:pPr indent="-182880" lvl="1" marL="457200" marR="0" rtl="0" algn="l">
              <a:lnSpc>
                <a:spcPct val="90000"/>
              </a:lnSpc>
              <a:spcBef>
                <a:spcPts val="0"/>
              </a:spcBef>
              <a:spcAft>
                <a:spcPts val="0"/>
              </a:spcAft>
              <a:buClr>
                <a:srgbClr val="9E3611"/>
              </a:buClr>
              <a:buSzPts val="2380"/>
              <a:buFont typeface="Noto Sans Symbols"/>
              <a:buChar char="▪"/>
            </a:pPr>
            <a:r>
              <a:rPr b="1" i="0" lang="en-US" sz="2800" u="none" cap="none" strike="noStrike">
                <a:solidFill>
                  <a:srgbClr val="0070C0"/>
                </a:solidFill>
                <a:latin typeface="Rockwell"/>
                <a:ea typeface="Rockwell"/>
                <a:cs typeface="Rockwell"/>
                <a:sym typeface="Rockwell"/>
              </a:rPr>
              <a:t>What is it?</a:t>
            </a:r>
            <a:endParaRPr/>
          </a:p>
          <a:p>
            <a:pPr indent="-182880" lvl="1" marL="457200" marR="0" rtl="0" algn="l">
              <a:lnSpc>
                <a:spcPct val="90000"/>
              </a:lnSpc>
              <a:spcBef>
                <a:spcPts val="600"/>
              </a:spcBef>
              <a:spcAft>
                <a:spcPts val="0"/>
              </a:spcAft>
              <a:buClr>
                <a:srgbClr val="9E3611"/>
              </a:buClr>
              <a:buSzPts val="2380"/>
              <a:buFont typeface="Noto Sans Symbols"/>
              <a:buChar char="▪"/>
            </a:pPr>
            <a:r>
              <a:rPr b="1" i="0" lang="en-US" sz="2800" u="none" cap="none" strike="noStrike">
                <a:solidFill>
                  <a:srgbClr val="0070C0"/>
                </a:solidFill>
                <a:latin typeface="Rockwell"/>
                <a:ea typeface="Rockwell"/>
                <a:cs typeface="Rockwell"/>
                <a:sym typeface="Rockwell"/>
              </a:rPr>
              <a:t>Who has access to the object?</a:t>
            </a:r>
            <a:endParaRPr/>
          </a:p>
          <a:p>
            <a:pPr indent="-182880" lvl="1" marL="457200" marR="0" rtl="0" algn="l">
              <a:lnSpc>
                <a:spcPct val="90000"/>
              </a:lnSpc>
              <a:spcBef>
                <a:spcPts val="600"/>
              </a:spcBef>
              <a:spcAft>
                <a:spcPts val="0"/>
              </a:spcAft>
              <a:buClr>
                <a:srgbClr val="9E3611"/>
              </a:buClr>
              <a:buSzPts val="2380"/>
              <a:buFont typeface="Noto Sans Symbols"/>
              <a:buChar char="▪"/>
            </a:pPr>
            <a:r>
              <a:rPr b="1" i="0" lang="en-US" sz="2800" u="none" cap="none" strike="noStrike">
                <a:solidFill>
                  <a:srgbClr val="0070C0"/>
                </a:solidFill>
                <a:latin typeface="Rockwell"/>
                <a:ea typeface="Rockwell"/>
                <a:cs typeface="Rockwell"/>
                <a:sym typeface="Rockwell"/>
              </a:rPr>
              <a:t>Who is responsible for the management of the object?</a:t>
            </a:r>
            <a:endParaRPr/>
          </a:p>
          <a:p>
            <a:pPr indent="-182880" lvl="1" marL="457200" marR="0" rtl="0" algn="l">
              <a:lnSpc>
                <a:spcPct val="90000"/>
              </a:lnSpc>
              <a:spcBef>
                <a:spcPts val="600"/>
              </a:spcBef>
              <a:spcAft>
                <a:spcPts val="0"/>
              </a:spcAft>
              <a:buClr>
                <a:srgbClr val="9E3611"/>
              </a:buClr>
              <a:buSzPts val="2380"/>
              <a:buFont typeface="Noto Sans Symbols"/>
              <a:buChar char="▪"/>
            </a:pPr>
            <a:r>
              <a:rPr b="1" i="0" lang="en-US" sz="2800" u="none" cap="none" strike="noStrike">
                <a:solidFill>
                  <a:srgbClr val="0070C0"/>
                </a:solidFill>
                <a:latin typeface="Rockwell"/>
                <a:ea typeface="Rockwell"/>
                <a:cs typeface="Rockwell"/>
                <a:sym typeface="Rockwell"/>
              </a:rPr>
              <a:t>What is it?</a:t>
            </a:r>
            <a:endParaRPr/>
          </a:p>
          <a:p>
            <a:pPr indent="-182880" lvl="1" marL="457200" marR="0" rtl="0" algn="l">
              <a:lnSpc>
                <a:spcPct val="90000"/>
              </a:lnSpc>
              <a:spcBef>
                <a:spcPts val="600"/>
              </a:spcBef>
              <a:spcAft>
                <a:spcPts val="0"/>
              </a:spcAft>
              <a:buClr>
                <a:srgbClr val="9E3611"/>
              </a:buClr>
              <a:buSzPts val="2380"/>
              <a:buFont typeface="Noto Sans Symbols"/>
              <a:buChar char="▪"/>
            </a:pPr>
            <a:r>
              <a:rPr b="1" i="0" lang="en-US" sz="2800" u="none" cap="none" strike="noStrike">
                <a:solidFill>
                  <a:srgbClr val="0070C0"/>
                </a:solidFill>
                <a:latin typeface="Rockwell"/>
                <a:ea typeface="Rockwell"/>
                <a:cs typeface="Rockwell"/>
                <a:sym typeface="Rockwell"/>
              </a:rPr>
              <a:t>What is its representation and quality?</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61"/>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499" name="Google Shape;499;p61"/>
          <p:cNvSpPr txBox="1"/>
          <p:nvPr>
            <p:ph idx="1" type="body"/>
          </p:nvPr>
        </p:nvSpPr>
        <p:spPr>
          <a:xfrm rot="-5400000">
            <a:off x="-607245" y="3382864"/>
            <a:ext cx="3752919" cy="897497"/>
          </a:xfrm>
          <a:prstGeom prst="rect">
            <a:avLst/>
          </a:prstGeom>
          <a:noFill/>
          <a:ln>
            <a:noFill/>
          </a:ln>
        </p:spPr>
        <p:txBody>
          <a:bodyPr anchorCtr="0" anchor="t" bIns="45700" lIns="91425" spcFirstLastPara="1" rIns="91425" wrap="square" tIns="45700">
            <a:noAutofit/>
          </a:bodyPr>
          <a:lstStyle/>
          <a:p>
            <a:pPr indent="0" lvl="1" marL="274320" rtl="0" algn="ctr">
              <a:lnSpc>
                <a:spcPct val="90000"/>
              </a:lnSpc>
              <a:spcBef>
                <a:spcPts val="0"/>
              </a:spcBef>
              <a:spcAft>
                <a:spcPts val="0"/>
              </a:spcAft>
              <a:buSzPts val="2380"/>
              <a:buNone/>
            </a:pPr>
            <a:r>
              <a:rPr lang="en-US" sz="2800">
                <a:solidFill>
                  <a:srgbClr val="FF0000"/>
                </a:solidFill>
              </a:rPr>
              <a:t>Stage:5 – Identify relationship between objects</a:t>
            </a:r>
            <a:endParaRPr/>
          </a:p>
        </p:txBody>
      </p:sp>
      <p:pic>
        <p:nvPicPr>
          <p:cNvPr id="500" name="Google Shape;500;p61"/>
          <p:cNvPicPr preferRelativeResize="0"/>
          <p:nvPr/>
        </p:nvPicPr>
        <p:blipFill rotWithShape="1">
          <a:blip r:embed="rId3">
            <a:alphaModFix/>
          </a:blip>
          <a:srcRect b="32639" l="2157" r="16937" t="13535"/>
          <a:stretch/>
        </p:blipFill>
        <p:spPr>
          <a:xfrm rot="-5400000">
            <a:off x="3798564" y="911981"/>
            <a:ext cx="4899674" cy="6650182"/>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62"/>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506" name="Google Shape;506;p62"/>
          <p:cNvSpPr txBox="1"/>
          <p:nvPr>
            <p:ph idx="1" type="body"/>
          </p:nvPr>
        </p:nvSpPr>
        <p:spPr>
          <a:xfrm>
            <a:off x="2346128" y="2093976"/>
            <a:ext cx="6285253" cy="897497"/>
          </a:xfrm>
          <a:prstGeom prst="rect">
            <a:avLst/>
          </a:prstGeom>
          <a:noFill/>
          <a:ln>
            <a:noFill/>
          </a:ln>
        </p:spPr>
        <p:txBody>
          <a:bodyPr anchorCtr="0" anchor="t" bIns="45700" lIns="91425" spcFirstLastPara="1" rIns="91425" wrap="square" tIns="45700">
            <a:noAutofit/>
          </a:bodyPr>
          <a:lstStyle/>
          <a:p>
            <a:pPr indent="0" lvl="1" marL="274320" rtl="0" algn="ctr">
              <a:lnSpc>
                <a:spcPct val="90000"/>
              </a:lnSpc>
              <a:spcBef>
                <a:spcPts val="0"/>
              </a:spcBef>
              <a:spcAft>
                <a:spcPts val="0"/>
              </a:spcAft>
              <a:buSzPts val="2380"/>
              <a:buNone/>
            </a:pPr>
            <a:r>
              <a:rPr lang="en-US" sz="2800">
                <a:solidFill>
                  <a:srgbClr val="FF0000"/>
                </a:solidFill>
              </a:rPr>
              <a:t>Stage:6 – Decide how to view each objects</a:t>
            </a:r>
            <a:endParaRPr/>
          </a:p>
        </p:txBody>
      </p:sp>
      <p:sp>
        <p:nvSpPr>
          <p:cNvPr id="507" name="Google Shape;507;p62"/>
          <p:cNvSpPr txBox="1"/>
          <p:nvPr/>
        </p:nvSpPr>
        <p:spPr>
          <a:xfrm>
            <a:off x="1585513" y="3157174"/>
            <a:ext cx="9542736" cy="897497"/>
          </a:xfrm>
          <a:prstGeom prst="rect">
            <a:avLst/>
          </a:prstGeom>
          <a:noFill/>
          <a:ln>
            <a:noFill/>
          </a:ln>
        </p:spPr>
        <p:txBody>
          <a:bodyPr anchorCtr="0" anchor="t" bIns="45700" lIns="91425" spcFirstLastPara="1" rIns="91425" wrap="square" tIns="45700">
            <a:noAutofit/>
          </a:bodyPr>
          <a:lstStyle/>
          <a:p>
            <a:pPr indent="-182880" lvl="1" marL="457200" marR="0" rtl="0" algn="l">
              <a:lnSpc>
                <a:spcPct val="90000"/>
              </a:lnSpc>
              <a:spcBef>
                <a:spcPts val="0"/>
              </a:spcBef>
              <a:spcAft>
                <a:spcPts val="0"/>
              </a:spcAft>
              <a:buClr>
                <a:srgbClr val="9E3611"/>
              </a:buClr>
              <a:buSzPts val="2380"/>
              <a:buFont typeface="Noto Sans Symbols"/>
              <a:buChar char="▪"/>
            </a:pPr>
            <a:r>
              <a:rPr b="1" i="0" lang="en-US" sz="2800" u="none" cap="none" strike="noStrike">
                <a:solidFill>
                  <a:srgbClr val="0070C0"/>
                </a:solidFill>
                <a:latin typeface="Rockwell"/>
                <a:ea typeface="Rockwell"/>
                <a:cs typeface="Rockwell"/>
                <a:sym typeface="Rockwell"/>
              </a:rPr>
              <a:t>The reservation, Customer Enquiry may be viewed as an Icons.</a:t>
            </a:r>
            <a:endParaRPr/>
          </a:p>
          <a:p>
            <a:pPr indent="-31750" lvl="1" marL="457200" marR="0" rtl="0" algn="l">
              <a:lnSpc>
                <a:spcPct val="90000"/>
              </a:lnSpc>
              <a:spcBef>
                <a:spcPts val="600"/>
              </a:spcBef>
              <a:spcAft>
                <a:spcPts val="0"/>
              </a:spcAft>
              <a:buClr>
                <a:srgbClr val="9E3611"/>
              </a:buClr>
              <a:buSzPts val="2380"/>
              <a:buFont typeface="Noto Sans Symbols"/>
              <a:buNone/>
            </a:pPr>
            <a:r>
              <a:t/>
            </a:r>
            <a:endParaRPr b="1" i="0" sz="2800" u="none" cap="none" strike="noStrike">
              <a:solidFill>
                <a:srgbClr val="0070C0"/>
              </a:solidFill>
              <a:latin typeface="Rockwell"/>
              <a:ea typeface="Rockwell"/>
              <a:cs typeface="Rockwell"/>
              <a:sym typeface="Rockwell"/>
            </a:endParaRPr>
          </a:p>
          <a:p>
            <a:pPr indent="-182880" lvl="1" marL="457200" marR="0" rtl="0" algn="l">
              <a:lnSpc>
                <a:spcPct val="90000"/>
              </a:lnSpc>
              <a:spcBef>
                <a:spcPts val="600"/>
              </a:spcBef>
              <a:spcAft>
                <a:spcPts val="0"/>
              </a:spcAft>
              <a:buClr>
                <a:srgbClr val="9E3611"/>
              </a:buClr>
              <a:buSzPts val="2380"/>
              <a:buFont typeface="Noto Sans Symbols"/>
              <a:buChar char="▪"/>
            </a:pPr>
            <a:r>
              <a:rPr b="1" i="0" lang="en-US" sz="2800" u="none" cap="none" strike="noStrike">
                <a:solidFill>
                  <a:srgbClr val="0070C0"/>
                </a:solidFill>
                <a:latin typeface="Rockwell"/>
                <a:ea typeface="Rockwell"/>
                <a:cs typeface="Rockwell"/>
                <a:sym typeface="Rockwell"/>
              </a:rPr>
              <a:t>On selection of reservation, the menu bar will appear containing the passenger details.</a:t>
            </a:r>
            <a:endParaRPr/>
          </a:p>
          <a:p>
            <a:pPr indent="-31750" lvl="1" marL="457200" marR="0" rtl="0" algn="l">
              <a:lnSpc>
                <a:spcPct val="90000"/>
              </a:lnSpc>
              <a:spcBef>
                <a:spcPts val="600"/>
              </a:spcBef>
              <a:spcAft>
                <a:spcPts val="0"/>
              </a:spcAft>
              <a:buClr>
                <a:srgbClr val="9E3611"/>
              </a:buClr>
              <a:buSzPts val="2380"/>
              <a:buFont typeface="Noto Sans Symbols"/>
              <a:buNone/>
            </a:pPr>
            <a:r>
              <a:t/>
            </a:r>
            <a:endParaRPr b="1" i="0" sz="2800" u="none" cap="none" strike="noStrike">
              <a:solidFill>
                <a:srgbClr val="0070C0"/>
              </a:solidFill>
              <a:latin typeface="Rockwell"/>
              <a:ea typeface="Rockwell"/>
              <a:cs typeface="Rockwell"/>
              <a:sym typeface="Rockwel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63"/>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513" name="Google Shape;513;p63"/>
          <p:cNvSpPr txBox="1"/>
          <p:nvPr>
            <p:ph idx="1" type="body"/>
          </p:nvPr>
        </p:nvSpPr>
        <p:spPr>
          <a:xfrm rot="-5400000">
            <a:off x="-607245" y="3382864"/>
            <a:ext cx="3752919" cy="897497"/>
          </a:xfrm>
          <a:prstGeom prst="rect">
            <a:avLst/>
          </a:prstGeom>
          <a:noFill/>
          <a:ln>
            <a:noFill/>
          </a:ln>
        </p:spPr>
        <p:txBody>
          <a:bodyPr anchorCtr="0" anchor="t" bIns="45700" lIns="91425" spcFirstLastPara="1" rIns="91425" wrap="square" tIns="45700">
            <a:noAutofit/>
          </a:bodyPr>
          <a:lstStyle/>
          <a:p>
            <a:pPr indent="0" lvl="1" marL="274320" rtl="0" algn="ctr">
              <a:lnSpc>
                <a:spcPct val="90000"/>
              </a:lnSpc>
              <a:spcBef>
                <a:spcPts val="0"/>
              </a:spcBef>
              <a:spcAft>
                <a:spcPts val="0"/>
              </a:spcAft>
              <a:buSzPts val="2380"/>
              <a:buNone/>
            </a:pPr>
            <a:r>
              <a:rPr lang="en-US" sz="2800">
                <a:solidFill>
                  <a:srgbClr val="FF0000"/>
                </a:solidFill>
              </a:rPr>
              <a:t>Stage:7 – Draw the Sketches of the Interface Design</a:t>
            </a:r>
            <a:endParaRPr/>
          </a:p>
        </p:txBody>
      </p:sp>
      <p:pic>
        <p:nvPicPr>
          <p:cNvPr id="514" name="Google Shape;514;p63"/>
          <p:cNvPicPr preferRelativeResize="0"/>
          <p:nvPr/>
        </p:nvPicPr>
        <p:blipFill rotWithShape="1">
          <a:blip r:embed="rId3">
            <a:alphaModFix/>
          </a:blip>
          <a:srcRect b="0" l="0" r="0" t="0"/>
          <a:stretch/>
        </p:blipFill>
        <p:spPr>
          <a:xfrm rot="-5400000">
            <a:off x="4300760" y="205153"/>
            <a:ext cx="4495001" cy="7995001"/>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64"/>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FAST FERRARI RESERVATION SYSTEM</a:t>
            </a:r>
            <a:endParaRPr/>
          </a:p>
        </p:txBody>
      </p:sp>
      <p:sp>
        <p:nvSpPr>
          <p:cNvPr id="520" name="Google Shape;520;p64"/>
          <p:cNvSpPr txBox="1"/>
          <p:nvPr/>
        </p:nvSpPr>
        <p:spPr>
          <a:xfrm>
            <a:off x="1069847" y="2093976"/>
            <a:ext cx="6328479" cy="897497"/>
          </a:xfrm>
          <a:prstGeom prst="rect">
            <a:avLst/>
          </a:prstGeom>
          <a:noFill/>
          <a:ln>
            <a:noFill/>
          </a:ln>
        </p:spPr>
        <p:txBody>
          <a:bodyPr anchorCtr="0" anchor="t" bIns="45700" lIns="91425" spcFirstLastPara="1" rIns="91425" wrap="square" tIns="45700">
            <a:noAutofit/>
          </a:bodyPr>
          <a:lstStyle/>
          <a:p>
            <a:pPr indent="0" lvl="1" marL="274320" marR="0" rtl="0" algn="ctr">
              <a:lnSpc>
                <a:spcPct val="90000"/>
              </a:lnSpc>
              <a:spcBef>
                <a:spcPts val="0"/>
              </a:spcBef>
              <a:spcAft>
                <a:spcPts val="0"/>
              </a:spcAft>
              <a:buClr>
                <a:srgbClr val="9E3611"/>
              </a:buClr>
              <a:buSzPts val="2380"/>
              <a:buFont typeface="Noto Sans Symbols"/>
              <a:buNone/>
            </a:pPr>
            <a:r>
              <a:rPr b="0" i="0" lang="en-US" sz="2800" u="none" cap="none" strike="noStrike">
                <a:solidFill>
                  <a:srgbClr val="FF0000"/>
                </a:solidFill>
                <a:latin typeface="Rockwell"/>
                <a:ea typeface="Rockwell"/>
                <a:cs typeface="Rockwell"/>
                <a:sym typeface="Rockwell"/>
              </a:rPr>
              <a:t>Stage:8 – Test the Design with users</a:t>
            </a:r>
            <a:endParaRPr/>
          </a:p>
        </p:txBody>
      </p:sp>
      <p:sp>
        <p:nvSpPr>
          <p:cNvPr id="521" name="Google Shape;521;p64"/>
          <p:cNvSpPr txBox="1"/>
          <p:nvPr/>
        </p:nvSpPr>
        <p:spPr>
          <a:xfrm>
            <a:off x="1585513" y="3157175"/>
            <a:ext cx="8528308" cy="897497"/>
          </a:xfrm>
          <a:prstGeom prst="rect">
            <a:avLst/>
          </a:prstGeom>
          <a:noFill/>
          <a:ln>
            <a:noFill/>
          </a:ln>
        </p:spPr>
        <p:txBody>
          <a:bodyPr anchorCtr="0" anchor="t" bIns="45700" lIns="91425" spcFirstLastPara="1" rIns="91425" wrap="square" tIns="45700">
            <a:noAutofit/>
          </a:bodyPr>
          <a:lstStyle/>
          <a:p>
            <a:pPr indent="-182880" lvl="1" marL="457200" marR="0" rtl="0" algn="l">
              <a:lnSpc>
                <a:spcPct val="90000"/>
              </a:lnSpc>
              <a:spcBef>
                <a:spcPts val="0"/>
              </a:spcBef>
              <a:spcAft>
                <a:spcPts val="0"/>
              </a:spcAft>
              <a:buClr>
                <a:srgbClr val="9E3611"/>
              </a:buClr>
              <a:buSzPts val="2380"/>
              <a:buFont typeface="Noto Sans Symbols"/>
              <a:buChar char="▪"/>
            </a:pPr>
            <a:r>
              <a:rPr b="1" i="0" lang="en-US" sz="2800" u="none" cap="none" strike="noStrike">
                <a:solidFill>
                  <a:srgbClr val="0070C0"/>
                </a:solidFill>
                <a:latin typeface="Rockwell"/>
                <a:ea typeface="Rockwell"/>
                <a:cs typeface="Rockwell"/>
                <a:sym typeface="Rockwell"/>
              </a:rPr>
              <a:t>Designers simply show the screen design to potential users and discuss a typical scenario of use with them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7"/>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RESEARCH</a:t>
            </a:r>
            <a:endParaRPr/>
          </a:p>
        </p:txBody>
      </p:sp>
      <p:sp>
        <p:nvSpPr>
          <p:cNvPr id="146" name="Google Shape;146;p7"/>
          <p:cNvSpPr txBox="1"/>
          <p:nvPr>
            <p:ph idx="1" type="body"/>
          </p:nvPr>
        </p:nvSpPr>
        <p:spPr>
          <a:xfrm>
            <a:off x="1069848" y="2121408"/>
            <a:ext cx="10058400" cy="4050792"/>
          </a:xfrm>
          <a:prstGeom prst="rect">
            <a:avLst/>
          </a:prstGeom>
          <a:noFill/>
          <a:ln>
            <a:noFill/>
          </a:ln>
        </p:spPr>
        <p:txBody>
          <a:bodyPr anchorCtr="0" anchor="t" bIns="45700" lIns="91425" spcFirstLastPara="1" rIns="91425" wrap="square" tIns="45700">
            <a:normAutofit/>
          </a:bodyPr>
          <a:lstStyle/>
          <a:p>
            <a:pPr indent="-182880" lvl="0" marL="182880" rtl="0" algn="l">
              <a:lnSpc>
                <a:spcPct val="100000"/>
              </a:lnSpc>
              <a:spcBef>
                <a:spcPts val="0"/>
              </a:spcBef>
              <a:spcAft>
                <a:spcPts val="0"/>
              </a:spcAft>
              <a:buSzPts val="2380"/>
              <a:buChar char="▪"/>
            </a:pPr>
            <a:r>
              <a:rPr lang="en-US" sz="2800"/>
              <a:t>The research is the most crucial element for a designer. </a:t>
            </a:r>
            <a:endParaRPr sz="2800"/>
          </a:p>
          <a:p>
            <a:pPr indent="-182880" lvl="0" marL="182880" rtl="0" algn="l">
              <a:lnSpc>
                <a:spcPct val="100000"/>
              </a:lnSpc>
              <a:spcBef>
                <a:spcPts val="1200"/>
              </a:spcBef>
              <a:spcAft>
                <a:spcPts val="0"/>
              </a:spcAft>
              <a:buSzPts val="2380"/>
              <a:buChar char="▪"/>
            </a:pPr>
            <a:r>
              <a:rPr lang="en-US" sz="2800"/>
              <a:t>The designing team studies how the present system works for the current client proposal. </a:t>
            </a:r>
            <a:endParaRPr sz="2800"/>
          </a:p>
          <a:p>
            <a:pPr indent="-182880" lvl="0" marL="182880" rtl="0" algn="l">
              <a:lnSpc>
                <a:spcPct val="100000"/>
              </a:lnSpc>
              <a:spcBef>
                <a:spcPts val="1200"/>
              </a:spcBef>
              <a:spcAft>
                <a:spcPts val="0"/>
              </a:spcAft>
              <a:buSzPts val="2380"/>
              <a:buChar char="▪"/>
            </a:pPr>
            <a:r>
              <a:rPr lang="en-US" sz="2800"/>
              <a:t>The three main functions at this stage are: </a:t>
            </a:r>
            <a:endParaRPr sz="2800"/>
          </a:p>
          <a:p>
            <a:pPr indent="-182880" lvl="1" marL="457200" rtl="0" algn="l">
              <a:lnSpc>
                <a:spcPct val="100000"/>
              </a:lnSpc>
              <a:spcBef>
                <a:spcPts val="400"/>
              </a:spcBef>
              <a:spcAft>
                <a:spcPts val="0"/>
              </a:spcAft>
              <a:buSzPts val="2040"/>
              <a:buChar char="▪"/>
            </a:pPr>
            <a:r>
              <a:rPr lang="en-US" sz="2400"/>
              <a:t>Have an understanding of the competition. </a:t>
            </a:r>
            <a:endParaRPr sz="2400"/>
          </a:p>
          <a:p>
            <a:pPr indent="-182880" lvl="1" marL="457200" rtl="0" algn="l">
              <a:lnSpc>
                <a:spcPct val="100000"/>
              </a:lnSpc>
              <a:spcBef>
                <a:spcPts val="600"/>
              </a:spcBef>
              <a:spcAft>
                <a:spcPts val="0"/>
              </a:spcAft>
              <a:buSzPts val="2040"/>
              <a:buChar char="▪"/>
            </a:pPr>
            <a:r>
              <a:rPr lang="en-US" sz="2400"/>
              <a:t>Making a thorough study of your existing domain. </a:t>
            </a:r>
            <a:endParaRPr sz="2400"/>
          </a:p>
          <a:p>
            <a:pPr indent="-182880" lvl="1" marL="457200" rtl="0" algn="l">
              <a:lnSpc>
                <a:spcPct val="100000"/>
              </a:lnSpc>
              <a:spcBef>
                <a:spcPts val="600"/>
              </a:spcBef>
              <a:spcAft>
                <a:spcPts val="0"/>
              </a:spcAft>
              <a:buSzPts val="2040"/>
              <a:buChar char="▪"/>
            </a:pPr>
            <a:r>
              <a:rPr lang="en-US" sz="2400"/>
              <a:t>Going through competitor strategy to test outcomes. </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8"/>
          <p:cNvSpPr txBox="1"/>
          <p:nvPr>
            <p:ph type="title"/>
          </p:nvPr>
        </p:nvSpPr>
        <p:spPr>
          <a:xfrm>
            <a:off x="1069848" y="110275"/>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ANALYSIS</a:t>
            </a:r>
            <a:endParaRPr/>
          </a:p>
        </p:txBody>
      </p:sp>
      <p:sp>
        <p:nvSpPr>
          <p:cNvPr id="152" name="Google Shape;152;p8"/>
          <p:cNvSpPr txBox="1"/>
          <p:nvPr>
            <p:ph idx="1" type="body"/>
          </p:nvPr>
        </p:nvSpPr>
        <p:spPr>
          <a:xfrm>
            <a:off x="1069848" y="1719619"/>
            <a:ext cx="10462510" cy="4548116"/>
          </a:xfrm>
          <a:prstGeom prst="rect">
            <a:avLst/>
          </a:prstGeom>
          <a:noFill/>
          <a:ln>
            <a:noFill/>
          </a:ln>
        </p:spPr>
        <p:txBody>
          <a:bodyPr anchorCtr="0" anchor="t" bIns="45700" lIns="91425" spcFirstLastPara="1" rIns="91425" wrap="square" tIns="45700">
            <a:normAutofit/>
          </a:bodyPr>
          <a:lstStyle/>
          <a:p>
            <a:pPr indent="-182880" lvl="0" marL="182880" rtl="0" algn="just">
              <a:lnSpc>
                <a:spcPct val="90000"/>
              </a:lnSpc>
              <a:spcBef>
                <a:spcPts val="0"/>
              </a:spcBef>
              <a:spcAft>
                <a:spcPts val="0"/>
              </a:spcAft>
              <a:buSzPts val="2040"/>
              <a:buChar char="▪"/>
            </a:pPr>
            <a:r>
              <a:rPr lang="en-US" sz="2400"/>
              <a:t>In this phase, make use of </a:t>
            </a:r>
            <a:r>
              <a:rPr lang="en-US" sz="2400">
                <a:solidFill>
                  <a:srgbClr val="FF0000"/>
                </a:solidFill>
              </a:rPr>
              <a:t>the things collected in the Research phase</a:t>
            </a:r>
            <a:r>
              <a:rPr lang="en-US" sz="2400"/>
              <a:t>. With the help of the information received, create hypothetical personas, and experience maps. </a:t>
            </a:r>
            <a:endParaRPr sz="2400"/>
          </a:p>
          <a:p>
            <a:pPr indent="-182880" lvl="1" marL="457200" rtl="0" algn="just">
              <a:lnSpc>
                <a:spcPct val="90000"/>
              </a:lnSpc>
              <a:spcBef>
                <a:spcPts val="400"/>
              </a:spcBef>
              <a:spcAft>
                <a:spcPts val="0"/>
              </a:spcAft>
              <a:buSzPts val="2040"/>
              <a:buChar char="▪"/>
            </a:pPr>
            <a:r>
              <a:rPr b="1" lang="en-US" sz="2400" u="sng"/>
              <a:t>Hypothetical Personas: </a:t>
            </a:r>
            <a:endParaRPr b="1" sz="2400" u="sng"/>
          </a:p>
          <a:p>
            <a:pPr indent="-182879" lvl="2" marL="731520" rtl="0" algn="just">
              <a:lnSpc>
                <a:spcPct val="90000"/>
              </a:lnSpc>
              <a:spcBef>
                <a:spcPts val="600"/>
              </a:spcBef>
              <a:spcAft>
                <a:spcPts val="0"/>
              </a:spcAft>
              <a:buSzPts val="1700"/>
              <a:buChar char="▪"/>
            </a:pPr>
            <a:r>
              <a:rPr lang="en-US" sz="2000"/>
              <a:t>Creating hypothetical scenarios help the designers to know about the various persons </a:t>
            </a:r>
            <a:r>
              <a:rPr lang="en-US" sz="2000">
                <a:solidFill>
                  <a:srgbClr val="FF0000"/>
                </a:solidFill>
              </a:rPr>
              <a:t>who will be the users of your product</a:t>
            </a:r>
            <a:r>
              <a:rPr lang="en-US" sz="2000"/>
              <a:t>. </a:t>
            </a:r>
            <a:endParaRPr sz="2000"/>
          </a:p>
          <a:p>
            <a:pPr indent="-182879" lvl="2" marL="731520" rtl="0" algn="just">
              <a:lnSpc>
                <a:spcPct val="90000"/>
              </a:lnSpc>
              <a:spcBef>
                <a:spcPts val="600"/>
              </a:spcBef>
              <a:spcAft>
                <a:spcPts val="0"/>
              </a:spcAft>
              <a:buSzPts val="1700"/>
              <a:buChar char="▪"/>
            </a:pPr>
            <a:r>
              <a:rPr lang="en-US" sz="2000"/>
              <a:t>It allows depicting the realistic </a:t>
            </a:r>
            <a:r>
              <a:rPr lang="en-US" sz="2000">
                <a:solidFill>
                  <a:srgbClr val="FF0000"/>
                </a:solidFill>
              </a:rPr>
              <a:t>representation of the ultimate product</a:t>
            </a:r>
            <a:r>
              <a:rPr lang="en-US" sz="2000"/>
              <a:t>. </a:t>
            </a:r>
            <a:endParaRPr sz="2000"/>
          </a:p>
          <a:p>
            <a:pPr indent="-182879" lvl="2" marL="731520" rtl="0" algn="just">
              <a:lnSpc>
                <a:spcPct val="90000"/>
              </a:lnSpc>
              <a:spcBef>
                <a:spcPts val="600"/>
              </a:spcBef>
              <a:spcAft>
                <a:spcPts val="0"/>
              </a:spcAft>
              <a:buSzPts val="1700"/>
              <a:buChar char="▪"/>
            </a:pPr>
            <a:r>
              <a:rPr lang="en-US" sz="2000"/>
              <a:t>The design team can figure out how it is going to </a:t>
            </a:r>
            <a:r>
              <a:rPr lang="en-US" sz="2000">
                <a:solidFill>
                  <a:srgbClr val="FF0000"/>
                </a:solidFill>
              </a:rPr>
              <a:t>look like after delivery. </a:t>
            </a:r>
            <a:endParaRPr sz="2000">
              <a:solidFill>
                <a:srgbClr val="FF0000"/>
              </a:solidFill>
            </a:endParaRPr>
          </a:p>
          <a:p>
            <a:pPr indent="-182880" lvl="1" marL="457200" rtl="0" algn="just">
              <a:lnSpc>
                <a:spcPct val="90000"/>
              </a:lnSpc>
              <a:spcBef>
                <a:spcPts val="600"/>
              </a:spcBef>
              <a:spcAft>
                <a:spcPts val="0"/>
              </a:spcAft>
              <a:buSzPts val="2040"/>
              <a:buChar char="▪"/>
            </a:pPr>
            <a:r>
              <a:rPr b="1" lang="en-US" sz="2400" u="sng"/>
              <a:t>Experience Maps: </a:t>
            </a:r>
            <a:endParaRPr b="1" sz="2400" u="sng"/>
          </a:p>
          <a:p>
            <a:pPr indent="-182879" lvl="2" marL="731520" rtl="0" algn="just">
              <a:lnSpc>
                <a:spcPct val="90000"/>
              </a:lnSpc>
              <a:spcBef>
                <a:spcPts val="600"/>
              </a:spcBef>
              <a:spcAft>
                <a:spcPts val="0"/>
              </a:spcAft>
              <a:buSzPts val="1700"/>
              <a:buChar char="▪"/>
            </a:pPr>
            <a:r>
              <a:rPr lang="en-US" sz="2000"/>
              <a:t>Experience maps shows the </a:t>
            </a:r>
            <a:r>
              <a:rPr lang="en-US" sz="2000">
                <a:solidFill>
                  <a:srgbClr val="FF0000"/>
                </a:solidFill>
              </a:rPr>
              <a:t>user flow within your final product</a:t>
            </a:r>
            <a:r>
              <a:rPr lang="en-US" sz="2000"/>
              <a:t>. </a:t>
            </a:r>
            <a:endParaRPr sz="2000"/>
          </a:p>
          <a:p>
            <a:pPr indent="-182879" lvl="2" marL="731520" rtl="0" algn="just">
              <a:lnSpc>
                <a:spcPct val="90000"/>
              </a:lnSpc>
              <a:spcBef>
                <a:spcPts val="600"/>
              </a:spcBef>
              <a:spcAft>
                <a:spcPts val="0"/>
              </a:spcAft>
              <a:buSzPts val="1700"/>
              <a:buChar char="▪"/>
            </a:pPr>
            <a:r>
              <a:rPr lang="en-US" sz="2000"/>
              <a:t>All these are done using visual representations through proper interactions with the client in the product definition phase. </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9"/>
          <p:cNvSpPr txBox="1"/>
          <p:nvPr>
            <p:ph type="title"/>
          </p:nvPr>
        </p:nvSpPr>
        <p:spPr>
          <a:xfrm>
            <a:off x="1069848" y="484632"/>
            <a:ext cx="10058400" cy="16093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5400"/>
              <a:buFont typeface="Rockwell"/>
              <a:buNone/>
            </a:pPr>
            <a:r>
              <a:rPr lang="en-US"/>
              <a:t>DESIGN</a:t>
            </a:r>
            <a:endParaRPr/>
          </a:p>
        </p:txBody>
      </p:sp>
      <p:sp>
        <p:nvSpPr>
          <p:cNvPr id="159" name="Google Shape;159;p9"/>
          <p:cNvSpPr txBox="1"/>
          <p:nvPr>
            <p:ph idx="1" type="body"/>
          </p:nvPr>
        </p:nvSpPr>
        <p:spPr>
          <a:xfrm>
            <a:off x="1069847" y="1937982"/>
            <a:ext cx="10312385" cy="4234218"/>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2380"/>
              <a:buChar char="▪"/>
            </a:pPr>
            <a:r>
              <a:rPr lang="en-US" sz="2800"/>
              <a:t>In the design process, we finally end up giving life to ideas that we have collected in the above three steps. </a:t>
            </a:r>
            <a:endParaRPr sz="2800"/>
          </a:p>
          <a:p>
            <a:pPr indent="-182880" lvl="0" marL="182880" rtl="0" algn="l">
              <a:lnSpc>
                <a:spcPct val="90000"/>
              </a:lnSpc>
              <a:spcBef>
                <a:spcPts val="1200"/>
              </a:spcBef>
              <a:spcAft>
                <a:spcPts val="0"/>
              </a:spcAft>
              <a:buSzPts val="2380"/>
              <a:buChar char="▪"/>
            </a:pPr>
            <a:r>
              <a:rPr lang="en-US" sz="2800"/>
              <a:t>The design team will execute the </a:t>
            </a:r>
            <a:r>
              <a:rPr lang="en-US" sz="2800">
                <a:solidFill>
                  <a:srgbClr val="FF0000"/>
                </a:solidFill>
              </a:rPr>
              <a:t>final design </a:t>
            </a:r>
            <a:r>
              <a:rPr lang="en-US" sz="2800"/>
              <a:t>in this phase. </a:t>
            </a:r>
            <a:endParaRPr sz="2800"/>
          </a:p>
          <a:p>
            <a:pPr indent="-182880" lvl="0" marL="182880" rtl="0" algn="l">
              <a:lnSpc>
                <a:spcPct val="90000"/>
              </a:lnSpc>
              <a:spcBef>
                <a:spcPts val="1200"/>
              </a:spcBef>
              <a:spcAft>
                <a:spcPts val="0"/>
              </a:spcAft>
              <a:buSzPts val="2380"/>
              <a:buChar char="▪"/>
            </a:pPr>
            <a:r>
              <a:rPr lang="en-US" sz="2800"/>
              <a:t>The significant outcomes of the designing phase are:</a:t>
            </a:r>
            <a:endParaRPr/>
          </a:p>
          <a:p>
            <a:pPr indent="-182879" lvl="2" marL="731520" rtl="0" algn="l">
              <a:lnSpc>
                <a:spcPct val="90000"/>
              </a:lnSpc>
              <a:spcBef>
                <a:spcPts val="400"/>
              </a:spcBef>
              <a:spcAft>
                <a:spcPts val="0"/>
              </a:spcAft>
              <a:buSzPts val="2040"/>
              <a:buChar char="▪"/>
            </a:pPr>
            <a:r>
              <a:rPr lang="en-US" sz="2400"/>
              <a:t>Sketching</a:t>
            </a:r>
            <a:endParaRPr/>
          </a:p>
          <a:p>
            <a:pPr indent="-182879" lvl="2" marL="731520" rtl="0" algn="l">
              <a:lnSpc>
                <a:spcPct val="90000"/>
              </a:lnSpc>
              <a:spcBef>
                <a:spcPts val="600"/>
              </a:spcBef>
              <a:spcAft>
                <a:spcPts val="0"/>
              </a:spcAft>
              <a:buSzPts val="2040"/>
              <a:buChar char="▪"/>
            </a:pPr>
            <a:r>
              <a:rPr lang="en-US" sz="2400"/>
              <a:t>Creating wireframes</a:t>
            </a:r>
            <a:endParaRPr/>
          </a:p>
          <a:p>
            <a:pPr indent="-182879" lvl="2" marL="731520" rtl="0" algn="l">
              <a:lnSpc>
                <a:spcPct val="90000"/>
              </a:lnSpc>
              <a:spcBef>
                <a:spcPts val="600"/>
              </a:spcBef>
              <a:spcAft>
                <a:spcPts val="0"/>
              </a:spcAft>
              <a:buSzPts val="2040"/>
              <a:buChar char="▪"/>
            </a:pPr>
            <a:r>
              <a:rPr lang="en-US" sz="2400"/>
              <a:t>Creating Prototypes</a:t>
            </a:r>
            <a:endParaRPr/>
          </a:p>
          <a:p>
            <a:pPr indent="-182879" lvl="2" marL="731520" rtl="0" algn="l">
              <a:lnSpc>
                <a:spcPct val="90000"/>
              </a:lnSpc>
              <a:spcBef>
                <a:spcPts val="600"/>
              </a:spcBef>
              <a:spcAft>
                <a:spcPts val="0"/>
              </a:spcAft>
              <a:buSzPts val="2040"/>
              <a:buChar char="▪"/>
            </a:pPr>
            <a:r>
              <a:rPr lang="en-US" sz="2400"/>
              <a:t>Creating Design Specifications</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Wood Type">
  <a:themeElements>
    <a:clrScheme name="Wood Type">
      <a:dk1>
        <a:srgbClr val="000000"/>
      </a:dk1>
      <a:lt1>
        <a:srgbClr val="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2021-08-06T08:06:23Z</dcterms:created>
  <dc:creator>Administrator</dc:creator>
</cp:coreProperties>
</file>